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71" r:id="rId15"/>
    <p:sldId id="272" r:id="rId16"/>
    <p:sldId id="269" r:id="rId17"/>
    <p:sldId id="268" r:id="rId18"/>
    <p:sldId id="273" r:id="rId19"/>
    <p:sldId id="277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9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9F45-A217-4AE3-BD47-55F1E30C6A53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F8E61-34CE-4666-9CCD-63A06335500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F8E61-34CE-4666-9CCD-63A06335500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CBE0-5FC3-4DFC-9F62-C82F33515080}" type="datetimeFigureOut">
              <a:rPr lang="hu-HU" smtClean="0"/>
              <a:pPr/>
              <a:t>2020. 05. 21.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CBB0-AB3C-498F-94A2-243F0E04183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332656"/>
            <a:ext cx="79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Historia cudownego medalika</a:t>
            </a:r>
            <a:endParaRPr lang="hu-H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Kép 4" descr="csodaserem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3672408" cy="4772265"/>
          </a:xfrm>
          <a:prstGeom prst="rect">
            <a:avLst/>
          </a:prstGeom>
        </p:spPr>
      </p:pic>
      <p:pic>
        <p:nvPicPr>
          <p:cNvPr id="6" name="Kép 5" descr="csodaserem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628800"/>
            <a:ext cx="3384377" cy="45040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6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2064" y="44624"/>
            <a:ext cx="8453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Labouré Szt. Katalin</a:t>
            </a:r>
          </a:p>
          <a:p>
            <a:pPr algn="ctr"/>
            <a:r>
              <a:rPr lang="hu-H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Szűz Mária üzenetének átadója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251520" y="2172920"/>
            <a:ext cx="4536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31 grudnia 1876 r. </a:t>
            </a:r>
            <a:r>
              <a:rPr lang="hu-HU" sz="3600" dirty="0" smtClean="0">
                <a:solidFill>
                  <a:srgbClr val="002060"/>
                </a:solidFill>
              </a:rPr>
              <a:t>– śmierć Katarzyny Labouré</a:t>
            </a:r>
            <a:endParaRPr lang="hu-HU" sz="3600" dirty="0" smtClean="0">
              <a:solidFill>
                <a:srgbClr val="002060"/>
              </a:solidFill>
            </a:endParaRPr>
          </a:p>
          <a:p>
            <a:r>
              <a:rPr lang="hu-HU" sz="3600" b="1" dirty="0" smtClean="0">
                <a:solidFill>
                  <a:srgbClr val="002060"/>
                </a:solidFill>
              </a:rPr>
              <a:t>28 maja 1933 r. </a:t>
            </a:r>
            <a:r>
              <a:rPr lang="hu-HU" sz="3600" dirty="0" smtClean="0">
                <a:solidFill>
                  <a:srgbClr val="002060"/>
                </a:solidFill>
              </a:rPr>
              <a:t>– Pius XI beatyfikuje</a:t>
            </a:r>
            <a:endParaRPr lang="hu-HU" sz="3600" dirty="0" smtClean="0">
              <a:solidFill>
                <a:srgbClr val="002060"/>
              </a:solidFill>
            </a:endParaRPr>
          </a:p>
          <a:p>
            <a:r>
              <a:rPr lang="hu-HU" sz="3600" b="1" dirty="0" smtClean="0">
                <a:solidFill>
                  <a:srgbClr val="002060"/>
                </a:solidFill>
              </a:rPr>
              <a:t>27 lipca 1947 r. </a:t>
            </a:r>
            <a:r>
              <a:rPr lang="hu-HU" sz="3600" dirty="0" smtClean="0">
                <a:solidFill>
                  <a:srgbClr val="002060"/>
                </a:solidFill>
              </a:rPr>
              <a:t>– Pius XII kanonizuje 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14338" name="AutoShape 2" descr="data:image/jpeg;base64,/9j/4AAQSkZJRgABAQAAAQABAAD/2wCEAAkGBhQSERUUExQWFRUVGBoYGBgXGBkVFxUXGhcWGBcXGBcXHSYeFx0lHBUVHy8gIycpLCwsFR4xNTAqNSYrLCkBCQoKDgwOGg8PGiwkHyQvKSksKSwsLCwsLCwsKSwqLCwpLCwsLCwsLCksLCwsLCwsKSkpLCwsLCwsLCwsLCwsKf/AABEIALIBHAMBIgACEQEDEQH/xAAcAAABBQEBAQAAAAAAAAAAAAAGAQIDBAUABwj/xABBEAACAQIEBAQEAwYEBQQDAAABAhEAAwQSITEFBkFREyJhcTKBkaFCscEHFCNSYtFyguHwFRYkM6JDkrLxNFNz/8QAGQEAAgMBAAAAAAAAAAAAAAAAAgMAAQQF/8QAJhEAAgICAgICAwADAQAAAAAAAAECEQMhEjEEQTJhEyJRFNHwsf/aAAwDAQACEQMRAD8Aa3EszeIYhsyNnH/bDlSjEfhHliY0gVs8Et2CfBdp8wJgAhvKPKkbjTU9aBU447GQLhI66Rl/l1Go96nTjt5gVtIBJg5FCkzpBKgETXPcGjepIKuM4sW1c25ChLoQiTJt2ShMjoM0T3WvFwJPrXqGD5mu3ka29pFFtGUZQQAGBUqfoPvQBisFkvN5RlBnWBK79fStnhabizP5TtJoiS0RaKwZJncQI295k1s8j2m8e4oUEmzcmTtpoRvrMVWwuK8SbnlGyhZAAUbQPnRlyHwa4/jX1AkhbSRI8+/UD+mtXkpLE2ZvHt5KCFDesZfEAzBVBYgtbuACVbMsm26yRJBEUh5wFq0bYuKzNOoJIWepd4mOgAA0oavcqmwmbF4ko2sKDJjoST0NV7fALbW2uWWDAAtDTGkxrprIAiPxCuOoKzp8i0nH7C5gLgQAAfEWdxIEZx8IGphYqWxzhZQ2ouHIhfMqKdZjKYaBI1jsTQt/wrEMYRbaSDuANtT0J61oryHfKgteRVgHQE7+wFal4jM0vLXou4vnmxlCrabyZQmg0QfEDrLFjLT32qg/P75pW3rtLBWb5NE/XWp1/ZxrDYg7E6L6SNz61PhOQ7IGbNcYrGmkbwdhTv8AFrYr/JvVmLe5nv3PwnUyczFgT3ynT7VLb4riGYv/AA1LSD5M2jDKR5p0jSOlH2B5Is5QSKt3eV7SrIXalfi+kO5/bPO24riAq57zwg8uUBco30gVHbwV66A3iPDCd+hM9KMXsoVOVQCNRsZAO+ntWtbUA3blz+diT6DQflQ8FeguWtgLhuU2YQwLepmfbfWpr/LGVdLa/T/WvSbOHFQ422IjvpT1iXtiXk/iPHRwDEG4Qqp6bbadIPetpOTcRlPi3wg7IJJ/ICvQLWBVToB79TUGLsljlHzonCIMW/YGYHklerufYxRVwXkbDggtbzf4iT+taGFwcUR4HDgCh4oapNIz73BMOigLZtj/ACL+oqbhdkZTAAGY7COsdKk4jEio+Dv5fmfzNEkA3ZYu4QEVUbCZRtWtmqniDS8+BZY179BYsrg/oEuYLeqfP9KGeLcGtlCYCmN9qKeYtMvoT+Vedcx8fLSinQfeuJjxzc6Xo7MpxWO2YmFxH7vfDTIBM+oOhFFXHGs3rSXEIEjQpumgBDL7j5ad6CMRezb77V3jFRCsRmGoFdji7Uk9o5PNU1WjZwfBvGuLbzZyx06DvqdexolscLNghRAy6/CTG42BGXc6kyarcExhU4IxqFcz8rg/Mg0VK03LhkCDOvmlTlyyvXQdvpUlkcnvZIwSTrRjPdhYI1IMRIBgbFW8wInY+9D9xyS09I+kj9KIuKW2Ysw1WRqNQCCwPm6+UVl3sYCuSB019qp9kXQY2LE2EPpQ7ew3mMSNelFOA/8Ax09qxL9uGbUjXoKdiE5QUXDvgrieJLWi0nfeCB77zFRX+LXrTs6KGsyWBywpUt0O41MCvRsTw+3eXK6yOx/Oo7fLllQAEBAEDNrtPfTqfrVvEpOwFlaVA1wfi9m8qwcsMDcQnWNRp0IEkzVHjfCnOYKSvcgAyp2kjoa1sd+zy2QzWWyPJI3gf0+29U+FY7wLngY4lRoA2XMrAHZiIMDvWd45YnziaI5Y5FxkQ8F4ViEtra0S2zE5iQZaFJ29CNK9BwV9MBZzXSFS2shSfOXJnX+tu3Y+lCnFcRasq9wXdEbNajQkmPWNAggD+ahw4y5jX8S58IPlSTAPVvc9TVSyzzal0gljhi+PbNG6xxl03r2oJJVJ0+dX+CcADAMGyoSSU6SDppU/BuAPcOggeu1a+H4DlDISZDnUGI602L1UVoTJbuT2Ji8MoKhY67epT6VIrHJAEAASehk61XxHDmtFSHnU7nbykj7ir6CLZnqNj8proQbcbZz5qnoYiSd/mRrpE/p9TWa3FVFoG0FYzBmR3Yfl7a1NjeJgeIF/Ch+LTWCDlPXUjSh/C4MkoCc2YSFkj4RAkj/F9qzeRn4Kka/Gwc3b9UHHCOY0vCIYGJ1HTaR6TVzGY5QpPyoJ5fc27qB2HwONJ0823rW3jMdbFxUa8qSRIb8UmIHQHUHWKyxyNxs0zgoypGNi8tq6XGiPM9gx/vv7ipuEXWva3WORW263X0Ylj/LqNOsU/E4lbou2jbYFBrIiOxE94ms/g+PQq0qVS0hJYzNxpJj0MGPZRQtNey7T9Bb/AMcRdAZPaqeK42GWY2/Q9xQ/iuOWctq22GCuhY3WUglrcnKCU1nUb9qIeD21NlFBU+UaGOomKKMpSlVlSUUujRs3cwBHUTUqWxVTBCJXaPy6VdVJrYkZ7LWEsia2sgiqHDrcEGr194FSicjIxupruEr5BTMU2/tU/Dl8i+wq0imy+EmorlianVacFqFATz7gbhwrPbEsmsDfL+KPYa/WvEDfMzX1FfsSNq+fv2g8rHB4k5R/Cuy1vsNfMnyn6EUiWNJ8l7HLI2qBlxr6U4xOnyNRE0/xCYHbSholhvwVcwwgJicw9PxUT/uuizqG+GVB9PJnEgE+sUK8vWsy4PSfM4jbrEem9ehXQSnmEQco1kQqiSPQAAAUiUqNEVZkYywAtw6EBAiwMpknYwYOgc7dR3oMS7LH227daOOMXgLK2RoS2d9CxkAhVJ2UD9BQTh0/iXO0H8quLumVJVZ6Fw3ED93Sdo/3vVTxFBbTNrM/IVv8F4epwtvMoJI61i8TsBLhAEDsK0Y1sRlJ6sW9qwrHGQs5iPqKY2PZpKtI6RTrozU2EHigb6fahjjnEMPfz2WUm4JgRvpuDS3L7HYE6GsHimCvqpcWgC2hfVnAby+Xoo1jqdaCU3X6jFDezNu8sAWluC4WJEhQNB13O2g0gbxW7yZxZLd5kjyOAVzfhYDzCeuxj2FXeE8CuIkP5wIMMNNNY01rG43h/wB3vFLb50txcQnykq+WQBoex+dJcqktDVG4tHpK8W00j5Uzhbs4uaj4/wBBWJgrqtBBLggGAMo76maIuAJrdkKmq6Ltt60xSctAceO7KfF7RUIWywGGonsw1FMuXJt9yu3sf9mtHjt1TaiQSGXSddTH61mWLHkM79fUaT+ta8ekY8m5AlirjEFvwlygJ2gvOp76AfOr6XWCYc/1EfZhWdjMNmwuItg6ocw6fCf9BTOH8cS5bsWjmDqVOvwtJ6Hrv+dcTIm7+mzuY5JV9oIsGIdA0eW4RPow0+5rO5l5Ye65jKYEgAZWY5oknY7jtWndtgG53GVh8p/tTMZzULrBbT5UC5ndYLEdFU9O5osM1wd+gc0W5rj7MzF8BuLnZVuKq21zFnD54HmUQZjLW5ZxWE8Nlw4a3aAl2f8ADLLlUE+q1S4hzCt7DkEQxAMgwYBIePU/lHeosXh7KXbZYkWrdoOyjZ3DsAW77AgetPajaSM+6bZqpyikkA/wngusDzsDKnNv1M962+F8Jt21KooAnX1NZPC+b7d4soVlKxo3UHYgCtIcUI1CMZ9KenBCqkyLFWRbvQBAZc2/UGD+lXMHrWFxfi+a9aO0AgyI0JA/UVucMFaNVoT9M3cPbgVVxOJkxU2LxQRJNeePzQ9+YhFMjTVo9SdvlSsmSMFbG48cpvRs47mS2LnhgFz8MgiAduvvRVgLflHtXnmAw1tGt5VHmYLO53Fem4S15arFNzVl5YKLoeFpQKnFukyU4UMHrQ9zvy4uLwz24GYea2T0cbfI7H3ojy1HfslhFC0Wj5Nv2yrMpEEEgjsQYIrrbx716j+1b9njKWxmHBKnW8o3U/8A7AO3ftvXmnD+HveuLbtjMx/3NIkqGLYa8pscmHOh/iPvsIKnpR+cTlQFTJQaCPiaZYwdPiP/AIigjlzBm2lq20Ai+4J3A1s6/wDlRzdw4CgKxVQur/ffcCCNB1NZJU2bY9GE8+G28nQE/wAo1Mdyx37AdKFcFhYRnnoZ9NKL+O4YgfFJEa7NuB5o3iRr61i2MABaczrG3+WNPpUuqKq2z0vgojDoeygD/wBorA4uha6xj7US8FtTYT2H5VncYw6rc1O4B09a0427M2RaPGruNV2ErcYCJ326gUe8veC9hGW3lB0g6xBI+WooKXGOBmFsgMIkkCQdO/rRDwbB3VtZCd2LADWJJ6/OmY2JmgpW7bUxCz8qR8eCYJWO0TWTbwDEfEB7ka1Yt4ZFHmua+mtHzoHjZp/vyQZymgTme2HZSggZnUmCFJcSBLaTA6elEZv2YnxRHqD/AH7VR4xbQ4a6V18N7dzbUknL8gADrv5qRlk2rY/HGmN5Qx7GwqgarKz+X2iiHB4a8HcZyCQD3ncUN8scUW14i5ZJeRAmOm/yojt45rtwkrHlgQTqJ60zlySQrjxbZFiLDoSzHMNJJ0/EtXMNbZVMgEkAj1B3P3qnxAsqtoYI26Hr+lWRHhFnYAIvsAAJNacaqJmyu5A7atZrmItxqwP5f61mYLlu6MPayMrqWVjbfQLBJbKw1EmrXB+KW7l+69s5lg6mRIAGpnYetafLVmMFZO2kgBs2hYmZ+dcfK3GUmv6dfEk4xT/n+gbxGAxZusZNkMusXc6iJgAMJ1FUuC8ONtWXMGl4kDYADN/vvRJzBiiGFq3rccQIg5BPxsOwrPt4WzhyEZssCMxmNSJaB6mrxvlSkSaUbcf+six+JteIrKxggqysNtIn/fatGxiLGJuqZ0SzbDZho1wSNPT9RWbxjhVoMkXVLuoIIBh5036j1qPgDlnW3ADhX12BVATr6yrfWtLjdMzqVBmluzYJYCXYCTuTFXrfFCQDlEe+tCOI4hhjYtnNdW89whxsvhz8aSNoj5mt/gD2hYQFgSfqdTBPyo4NXXQMk6sg5ixa3MkAgievtRJy8+ZNdxofcaH8qweN2UUK07kj7VVwvNRw1p4ALs3lzbCQST6xH3rU2lCzNHeSif8AabzZ4X8C0Zc/GV/CO09CdPlQZwy6VXMuuZR7abH3q4nC2f8AiNLFiSSTMk6kmrOB4H/EIGibx3NcnLlUjr4cXE2uWMCxNpm/nB+9erYS3oKCOXLOqCPxCvQbVvStXjSuBl8lfuNZKbkqdhTAK0WZiMWqhvDtVljUNyrRDOuAnQ7GvKOaf2aXFxAuYEhA5OYZsgtHqwPRT26V67cWs3HWAykESCIIOxB0IqSjaInTPH+XQwVQxzMuIdSZmf8As7HtpRvgr2QkzkbSZBgwIESCD7HrWI/L4w1wpbBKG8HUdQCElfllPyreu3lUEtC665jAn1LH7CubJVJnQi7ijuJuGyqBLFczakZVkMIEQZgeuooYtJEqf6//AIz+tE2B4kjghSrgiCUYMQOug9yaxb+Hy3cp1BkgnsRpQSGRR6Ly0mbDjpoPyFY/GLZ8U+lbXKbf9OB6D8qh4lhpuE661sgjHNnieKWMIh/p+4P+lF6o5UeeJGwEUIXr2bBD/MPoxol4bLWlJLGVB+1HjrdiJ3o0LaWxvJ+ppl/GBFPhoC3rUlvD6eYx6U6bPVp+dM0DsEVd5EWpOY5wDOgMjcACT0HQVtY1fEs3yIXLbBgtB+Ma5RoxGntmq+LWHBJHXfX/AFqpxkoMLiCjACLamWEklywEEHTyzOkRWeSSi0Oi25JjOXLSeM8wdAfeSZ/WiXGXiHTIo+Ft9NoNeb2+bVs3miGBULmUeUQTsPpVDmDmxrpi07gRq20zuAOlHC+KQM2uTCDmf9oBtl7VsIzRBYGVXoQO5oGx3G797/uXGYdpIX5KNKpTUtoCQW2+9NulQuk2bHL+KaznJ2KsNpB0PTr7UQrzzas4e0iDO4RQYGVQY1k/260F4jHs+g0Xt396rMYFJeFT3IcsrjqJrW+Z7wuNchSzHdhJAmcoPQVYfjn7xmF0hBE7FpIBgA7jf270PzTkaDOmnfr70X4o3dA/klVWGXC8GHSyVa4Qgb4tFBJ2t+nc1u4XhYX4Vj166761h4Pm7DgAuH0jyqoj5GdqLsBxK1eWbTAj7j3HSnRhFCXNt7KT8OncA+9T4NGs/CFgxIidtt9q0rOHze3c6Cra4Dt/p9KviicjFxt7xAPIAQZMHQ6djWeOWbmI7Jl1k7NOwopPDY6fmKu8PcWyJUkD2Jn9atr9eJF8uQIJgL1k+HcUqR32I7g7GtfCCQBAmjhL9q6IePZxH56U2/ylbIzWjlPbdf7iuZl8WXcTp4/KVVIzuXMP/FA7a0bqKG+XcE6XWDiCF07ESNQetEJaKfgjUKM2d8p2PNRFq4vNLlp6EkbGobjVO4qJxRoortVTEppV1kqtfSrIC+Jtr44nQ9NCYMN0FC/NgDZQuvlEqdQDEncSDJIj+9bPM9xkuKwJGWDp1gXNKtXeC23BLohiScxZGEb+ZdxXOmnzdG6FcFZ59wHD3VxaCyu58xgAZY770X8RB8XuGLMNc3lIgRoIEg6VoYXAopy21W2pGuUGXgSVLsc3uNKx8fi/ExZAEBRl7aKIiO1Jmx0F/A65UcjDgj0mrGNxVstuNhvVLlAzhV9RB+RNdxG3D6EVtjKmYpKzw60h/d3XtccfUA0YcCvucLaIA+AfYV5sePtBAHxGT71Pw7nDEWRlRhAEAESF9qbBVYiTuqPTFwBuasf0H+tTJwdF3+w1npXluI5zxb73mH+EBfyFVP8Aj2IJB8e7I1BztoRsd6Kog3IIuJc7ZLzKlpSikqCScxgwTpoKq8V5xS9hXsi2VZ7isT5SuVQwgGM0yfahhmnemiqaQSbH5q7PTa4GrKHqfSf99utOSCRJioprs1SyEzQCR0pCtRTS5zFXZVCxXTTrW9StaFSrJZWNW8FjntOGQwR/uD3HpVY101RZ7byrxhMXZDrow0dYjK39u1bpOUSWAHqQB968Aw/FLttCiXHRWMkKSsnbca7VA+IJ+Ik+5JP3pnMDie44znTCWjD31JHRAbh+q6VjYr9rGEWclq8/vlQfmT9q8l8WkJqnItRDzHftbvMf4Vq1bH9U3D9ZA+1VLX7VMcD5Xtr7IB+tCC25FOVRVbLPVOWf2z4jOFxKow/mAyke4Br0rAc1pdidJ67ivmfDXPMKOOUOOFbi2WPlf4f6X6fI7e9GkmgG2me/WnnapNaD8BzXkUKVzEAak71d/wCcf6RWdySdGhRbVhEyVCyVgnm/+kfU03/mwdVHyNRTRfFmy4qG5WQ3ManpWNjf2k4W0xV3ysNwQ0/lTE0xb0Rc42tT7D8rtXcTgc0EzLafFlhdPLmMlVEgeXUk0P8AEeY7OMR2stmCZZ0Ig/xD19DW/hyZHxNCwYE6ySGgaxruJgjWufl1kZvw7ghHsEAAghl2IIboSVJOo0Hr70OYfCnxnuEaflJ7UZW0UplCEMw1BmQApE6wY13I1oOGLId1iACPnPc/SkZEPgw05IP/AEw9J/M1Y4nYDPMkaCq/IzD93IPf9TVrieGcP5TIityRiZ8tzSVxrorQZTprgKSKcoNQhwFIBU6so6TUdw9hAqyjgR1rilNilU1CCEV2WnVxqUWItSIKYKVT61EUOI1qZADudqiA1p72hRIobeqOpLwHSoxFUy0IWrpp4X0pM1UQ4V0U4ODSI0VZCUGKZFRu9I1ypZKJbPxfOt3AEeNakwAykkdIMmh5CR70ScJw2iu3Xb19anNRTJxthtb4pJMVKuOJFV7PCmW2piWu/COygamnNFoAEguYAXqAfhM7BiJInTqa51uTN6SirYuI4rk9W/ln31Y9BofX86oLiMXfJ8EXjGkWVIGmu6yTr3PWizlPlMYgi/fBKBiADI8Rz8RJ0Madtyda9IwlhbYyKAqiIAEAD2rRGFIRKVnhOM/4hYEuL2XqbtsFfaSv69Z9Kw+L8zlxlu2bTdAcryu0EFnI79P9Ppi7aDCCJHY7d68i/adyTa8NsTbyorNl8MCJH86Aba5iR2NE0AnYMcsYiy1i/wCBbNuPDzZmzAmGBI7DXajKzi4C5oZVhiYOxAVtNDocrfWvP+RbJC4pD/R+Z/vXpKWPLmKEDKCDmzZtADmG6gjT51myalZqxv8AWia3iWYkWgAjH2BynYtv7TQm0+O+vy+Yit+3cC6ZS3VR/Mu2oHxEHT5DvQzavTfc+sR/mP8Aaky2h0fkH/Jl3/p/mfzomRTAoY5Jtg2fn+tE2IwAJkvGlbYp2zLNqkfI5FIDT6SaeZRBXRTgK6BNSiDRTwg71yidqtYfh+ZM7MEUd5k/4R1q+iiDIKvWeEOwnLlX+ZtB996hXFqnwCN9TDP99FHt9aS/xG4VKM0+szp2/v7VdlCYjwwAFknqx0B9AO3qahyCmL60ueoWLkinA0gcEU1lioQsJck1K46VTUGpUgDuaJMpokugAU0kaEVHcOlJZqXslEtwmNoFVZqyWqK+kGBQsiGBqUtSxTAKoIQ04LTlStrh3LhLA389q2dQchM/PpQvXZaVmfgMOCwnaR86Lr+EabKgGWIA0+1avCeTMMCH8Rng6KNvcmizC27C4nxr+lrDoCo/muMfKAOphSY9qzSlydI0QhxjbLXGyuFa1oGZLWSNPM7alR6BVJPppuRQThMWb+JPcSVHe4So6nbVoHSah5j5le9eOY6kzlEZVEiFHvlBzf1U7ltgMUJ2YgyN4kGRB/vVpV0U5X2e0YfC+FZVEAZFABUaHTcj51GuPIYdcvU6EDqrf3q94Ct5kJHsdPmKp8dxlm3afxnRfKTEgMf8M66mm0BaLOJ4xbCAhg+b4QpBLd9v9ihXjGLtNJv/AMQ5Sq2k1CgiIHc1hcKLHP5fLoysmgdGmIJE7giD2ruJ8RW3bOW4yMRpophumwmhbIkCXLFnK+JGs5VmdDo+ulHFu0fCXKY8gBJAG6rmCmRA9516UB8q4km7e6kj7+Ykn5xR7g77FLY1kqMsQYiJ3HQEn3aazzf7GmHxIXIAnQlTOXQkAjUCIAEDeOlDluypcECCCfnuP7UXYjB5gCMvaQ2aZDAieu4oewNrLmVllgSPY96VPobDsIuT7pFsiY1NE16+09NBQtyfaJQ/P862L+IgxT1aYp00fMZpVIphrjWyzCPL0mam1wqEJRd00nf2+1ddvs25J9/99qjroqEFZ5MmuWupQhNQgmlLNSrhep0pWAG1FTKsgmnBqcVpVSaoggmnKtaj8DZbec/FuV/lX1Pf0rPipFp9FtV2Na3SqlczUk0QIsClYTUZan2mJIG/apZBrip8LgHuEBVJnbtW1huArLZviAAgjSSDrPpp9av4WwBBLmCwUi3vqYGu1Lc/4Gl/ROE8EXDvba8mbMY12Gm4Hcbz716NhuHF7TDN5AJPWB2NAly+odTNzIjElfjYxmkljAGi9NdetWbHNFxVcW1C+IehLZAJ2A+WpNIknLsbGSibN7gi2U8bxhZtmSuYZi5XUhUGp+wrDx/ETcbdjBJlgAZ2kgaA+UCOgNMLl2LXGZjtqDAAmABsBB2FWxiEjRCflQpKPQTbkY+I4WGOadd9yfzqPCXmtES3wkevWSPTT3FLjnuhiYyqdABvrtUnD+B3XjyMZ1nePnHoaNulbBq9I9A4V+0e7cK2rQWVH/qLOcRt5TI7f3qlf5cxHEsTnYgfhcucuSPwhVHSdI7jWaZwHgLWhIU5gYOmx99uvX17GtQXcQLucPkJI+FhJAA+ICfbp8X0Ss37fQx4dfYVY7wsPaXKFW2reGwGgjofWD1oCxXDmxN24WWbSs2QAwWGw1mY30/1qXiNp8js9wwAzbswDR0kAzpMjv0mtH98GHwN26sL4dvyiMwRoAGm5IJOvWKueXkqiXDHW5ATdWzg3abioW7mXjs06itvCcw2riqLbAxAP4hIEBvKZQ/agbhvL/71Zu3TduP4T3CVCwbpygg2yfiJyyw6DpWWmHui0cXmkliMyvDI8iCwAkggNpp09i9+I672KXkJPo9rwNyDuGcbAEwGImSxJmPeJqmcMPEY+uv1oY5T5ta4wW6ct4BZywBcQ65jH4gCJ9KLsPdY3DoMsn167a71z86cVs3YWpPRqcpWo8QH+r+9XsYnm+VU+WUOe4PX8xScUxF9bkKjEQCCAa18qM/Fvo+ayKULTmNcK1mMTJSgCliuAqEOrgKUCkioQfoKXxewpgWpUQnQCfbWiBGG4TXA1o2eCX3iEj6CrVjlW5uwmhbLSZkWbJcwoJPpWlhOGshzHQ9NJj1okwHL90LCBVXrA/MmpjwFQf4lwE+4FDKcUEoyMO25yx4seneqT4JDu30o0wvArDnyq1yBrlRm6TuBBrRtcp/y4cjWPOVSDI7knr22Bpf5Ug/xM84HDU7sfb/6rm4GSfIHPuI/+69OscrtlDQlvMYiGuHc9oE7D3q/huWASiG4wZuqqiie+s+v2oXmQSxM8dfg5SPEDLO2lXsJYRR/DEuwgFvXTQe0mTpXs68pWG/7gzBYnxGLKTvGXQaabzMeppbgwdkaG0pAghUUk6exJ2oHkDWMAcNwEEkm4XZtwgzekDKD2+1PPKrssC1dgEHUBDO4+Igga/7g0Y4zmqwoMZp9SFH0JH5VR4nz3Yn+GoMdSNTp2H96B5Jegljj7MVeU3YZmQE/13RPXcDN2H/u960LPLbLGtsA9g7e/QDvue1Ub3O13XJaaD6ZR6bz61GeKYx1ChUUHUS87+g1obkFxXo18RwAp8dzT+lFX7sTP06etOw3DrAYhnaMs/FA9hkA/wBgdzVDBcJxDtFy+gPpmiInQxtA70QYXh65Vk2xKhpCZ2jX+dj2jbeqc2glBPsp2lwiScsmdNASD5Y8za9PtVbEcd6IpCgaat+QEdB9KvYrBOJlisbwF0IiRMACJgnvoKoXOFnN5s2uxiSDEjMOoIB1FJc5P0OUEvZFa4q8RlLMTO06/MmneJiXkKGA30Ed9ZgetXcOzLJUzodUGxZYkp8Q6HSRV2zekouYEMFU5Z6mGM9AQSCD1I+cTbI0kC5tXCdZc7gfEPpqDWzZsm7hbqXTma4GVhBEE6gx9R71o3sAhzSCRMiN+jRl66MFHTSn2MBFzKAIcFRJ0E+pkwDB9waY4t9C00ns8awVspiB45a1bR7hTK5RUcAE5CZM/DGmsjpT+L8fDnNbLLEq1t0UJBHmBymHLNqdAZoq5v5UW8Vuohzg5WX4RcEk6H8Jj9e0UF4K6llbn7xbzswKIp3TQ+fUQRrAgzIrq4s3KP2c/JiqX0KuEbCXbRYeaVcsrSBbMqUIGmvefSvW8NjxbGQgGCRPWvJOXeDtdxAtlv4IYeI6k5CisDpMZvQd69Ixd8NecqIGY6SDHzrn+YlKjb4rcbCDgnFxbZ2OxE/KDWne5udjKocvSBm0910NBTXNNyDlOo33NZq4iNJB+X9qb+ObS4OtL/wT+WEW+avs8wrooyt8qYcExc8YdlliNCdQgOkA/StTh/BlVi1vDPmUEkFQvQfzmeq/WtGl2zMt9ABYwLt8KMfYGruG4Becx4bD5V6bw/hd4hmW1aQIxDMSXGjqNAgAOhZt9QK0cZwq4ii494gHUeGirKljuHmNAI16ntrOcV0Xxkzz2x+z5zqTmHoIP32rQ/5Nw9uPEYD/ABOAfUZQZ7/SinE4NLVpWu/xWaDLO0bH8IIB1M/5QO83f3vDWblsJk8P8RVQSARGXMBO2m86n1pTy30MUANTlvCiDlZxEnKjtEROoEdV+orbwPLjf+jhm8pJLNlQDzAEGMxPXp+E1opzZat4gky1oBgFkDU6g5Se/wCVNTn4p4gtoB4kdyVjtsNqW5sYoIc/BbkZ8yIBEhVLn4jOrEAH4ekantrfPK7BbZe+xVwPhCJoyjsJ3PcdO2o43HMRdGVLbmT6KD6SR+tNv4zGvlV2t2wpCAFy2U+o1Eb+lLtjKXVBUnLVi3eVH82Yx53Z5nUTJjoBt371Yt2sNYdj/DWDEqijbXoNdZPuaFE4FeuQWxhbMjXPIuUQpI12jY6xpFaFrk+yVXMblxjJOY6RoEiPizFgRrEA1T37CSf8NC5zdhQrh7gLCAsGTGukLsNqzf8AnpAmW2hLSTMQOkdqZe5Tto4CIdQSMqoQY0JAfzP7j5VbThKrBBdWESypnQgiAYADCdRHcULoJJjMbzJiLtoEWgNNYzTJI30IGp71mvcx7y0KnhiSSYy7a6Geo6da2P3QhCM5KnL51JuKoRpAKnzL8596kwF0+LIOZZzaiVUqpYJP4vMqtH9PrVW2y+KoF7+ExbTnuNvqJCCfdo19N6W3y6W+MXGIiR4keWNwrb+4NGt/CqxjKXIOu8jzhfi2E+Zj3pF4IuZVdRBzQI+EQ+vp8Ab51KkX+oL4PgdlTlNkMSHyhywaSPJAaAYPUTW3hkS03ltohyqmiro5zLqNwZ1kaGKgtWGfUAKnllDLgFsoEq3ckfCR8Q3mrWGcZ11+HWf+4gykE5SfPbOkQdNapBD8TwwZSZ+EaSJ0AmCSCFhYJaJ1inLw8ggCNSAfKOsfEu0iV16hjSX8Wyg+TNIicy+VsqzIYiQRA+R71IvMKyJykjzEAiNBtmPxGYJOwygCjUdAOWygl1Q0L/4A5GPUZG3/AMpmp7F1WZYUAKQIUExqJQD4k6mCP9Ko4rZVbiPcXRvLlaZBMgr2gQD3isu7zAiuXVy2vk8pJAk+UtoSI21+VBxC5BW+LUg+YLoWBnVpmCAdzJLQd5pxvozKUaZ3O0bFoPpH1eKETzALpCBF3HxKpAAAA0Mkbd+tVuLcXuWbmWVZsoHcAGCBljy+1Rr0ir9m/bwYdM8ksDBk+qj3WJ+3rVO1iocyCQDDRKtuYkqIcEjqKwLnG8U0xmGaCYUKDEQdRrtVO547yXux7v8AoKJYwHkCvGcRyggXSsjKZUk7byCCDJYe1V7XNlu2SWuSROpksSQRIA0ETp7mhjD2QlxWLB4MxBM+kkin43hpv3SwR2mNFBMaDcgfeacoMS8iNPE892QmRVcmNTpGYhZgGZEg6EdaGcbxdXaUUiTtv9tK2MJyPfuarhzBMAtp/wDI7Vq4P9nF6PMUtiY1BaDMH4aYsTA/KCGD4hcDAjMPXat/hXEVWS8k7AT9ZgGt3Dfs4hjnu+VdiI80jousfWpByhaUaxoRJL6+vlB0+cUxePYt56M7CcRtTlLQcjISQcuuvv2qla4fcI0XNqfMsEH5g0RLgLVoEooUd4LwOjEkwOutZt1rKsQ1ssZOvfX3rQsbijPLJyZuYW2BfcAABbIgDYfw1Gg6aAD5VDgWJfESZm3/AGpa6sCNpa4Qx/4fc1/G35Chzm/FvnK52y5bWkmNj0pK6jfxAXYPXLp01Pxd/WiTD4ZTeIKqRL6EAj4e1dXUl9j49GOllfGUZRHaBGx6UbXcKiWzlVV0TYAbkTt3rq6pEtiNhlBtwqiTrAAn371lcbHh3F8PyTvl8s+8V1dSZfMdH4BHgrYykwJkiY1gq0iexpcMIzAaADQDSIS+RFdXVa7RH0aQc57gk6THpCJEdqkxYhGjTyjb/wDpXV1GwUCCuchaTmzgZusR33q9xEZXBGhKMSRpJyHU96WuocfxCn8iXE3DLCTBNqR0Oq796u8OuErJJJi7qTJ+NBv7aV1dTULYzlszZtE6mY110F21A+w+lYb2xmv6DS9ajTaWafrXV1UiPspcdOo96DsVcJfUk6nczXV1DLsqPRA5qwHMDU0tdQsNFrhqgnXXWtu5oQBpqPzrq6n4zPl7I7q7nrUWFQMRIB331rq6m+xaD3lvhNlsk2bZ0J1RTrPtRTesKioqqFWRooAH0FJXU5di5dEeKEXFA2/0rPxZ+x09N66upsehDM/BDMyhvMMp0OvX1peKYK3mXyJ8I/CO/tXV1NXYEiv4Sh7YgQQQRGhHYjrWNfwy5j5V3PQdzS11Wy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40" name="AutoShape 4" descr="data:image/jpeg;base64,/9j/4AAQSkZJRgABAQAAAQABAAD/2wCEAAkGBhQSERUUExQWFRUVGBoYGBgXGBkVFxUXGhcWGBcXGBcXHSYeFx0lHBUVHy8gIycpLCwsFR4xNTAqNSYrLCkBCQoKDgwOGg8PGiwkHyQvKSksKSwsLCwsLCwsKSwqLCwpLCwsLCwsLCksLCwsLCwsKSkpLCwsLCwsLCwsLCwsKf/AABEIALIBHAMBIgACEQEDEQH/xAAcAAABBQEBAQAAAAAAAAAAAAAGAQIDBAUABwj/xABBEAACAQIEBAQEAwYEBQQDAAABAhEAAwQSITEFBkFREyJhcTKBkaFCscEHFCNSYtFyguHwFRYkM6JDkrLxNFNz/8QAGQEAAgMBAAAAAAAAAAAAAAAAAgMAAQQF/8QAJhEAAgICAgICAwADAQAAAAAAAAECEQMhEjEEQTJhEyJRFNHwsf/aAAwDAQACEQMRAD8Aa3EszeIYhsyNnH/bDlSjEfhHliY0gVs8Et2CfBdp8wJgAhvKPKkbjTU9aBU447GQLhI66Rl/l1Go96nTjt5gVtIBJg5FCkzpBKgETXPcGjepIKuM4sW1c25ChLoQiTJt2ShMjoM0T3WvFwJPrXqGD5mu3ka29pFFtGUZQQAGBUqfoPvQBisFkvN5RlBnWBK79fStnhabizP5TtJoiS0RaKwZJncQI295k1s8j2m8e4oUEmzcmTtpoRvrMVWwuK8SbnlGyhZAAUbQPnRlyHwa4/jX1AkhbSRI8+/UD+mtXkpLE2ZvHt5KCFDesZfEAzBVBYgtbuACVbMsm26yRJBEUh5wFq0bYuKzNOoJIWepd4mOgAA0oavcqmwmbF4ko2sKDJjoST0NV7fALbW2uWWDAAtDTGkxrprIAiPxCuOoKzp8i0nH7C5gLgQAAfEWdxIEZx8IGphYqWxzhZQ2ouHIhfMqKdZjKYaBI1jsTQt/wrEMYRbaSDuANtT0J61oryHfKgteRVgHQE7+wFal4jM0vLXou4vnmxlCrabyZQmg0QfEDrLFjLT32qg/P75pW3rtLBWb5NE/XWp1/ZxrDYg7E6L6SNz61PhOQ7IGbNcYrGmkbwdhTv8AFrYr/JvVmLe5nv3PwnUyczFgT3ynT7VLb4riGYv/AA1LSD5M2jDKR5p0jSOlH2B5Is5QSKt3eV7SrIXalfi+kO5/bPO24riAq57zwg8uUBco30gVHbwV66A3iPDCd+hM9KMXsoVOVQCNRsZAO+ntWtbUA3blz+diT6DQflQ8FeguWtgLhuU2YQwLepmfbfWpr/LGVdLa/T/WvSbOHFQ422IjvpT1iXtiXk/iPHRwDEG4Qqp6bbadIPetpOTcRlPi3wg7IJJ/ICvQLWBVToB79TUGLsljlHzonCIMW/YGYHklerufYxRVwXkbDggtbzf4iT+taGFwcUR4HDgCh4oapNIz73BMOigLZtj/ACL+oqbhdkZTAAGY7COsdKk4jEio+Dv5fmfzNEkA3ZYu4QEVUbCZRtWtmqniDS8+BZY179BYsrg/oEuYLeqfP9KGeLcGtlCYCmN9qKeYtMvoT+Vedcx8fLSinQfeuJjxzc6Xo7MpxWO2YmFxH7vfDTIBM+oOhFFXHGs3rSXEIEjQpumgBDL7j5ad6CMRezb77V3jFRCsRmGoFdji7Uk9o5PNU1WjZwfBvGuLbzZyx06DvqdexolscLNghRAy6/CTG42BGXc6kyarcExhU4IxqFcz8rg/Mg0VK03LhkCDOvmlTlyyvXQdvpUlkcnvZIwSTrRjPdhYI1IMRIBgbFW8wInY+9D9xyS09I+kj9KIuKW2Ysw1WRqNQCCwPm6+UVl3sYCuSB019qp9kXQY2LE2EPpQ7ew3mMSNelFOA/8Ax09qxL9uGbUjXoKdiE5QUXDvgrieJLWi0nfeCB77zFRX+LXrTs6KGsyWBywpUt0O41MCvRsTw+3eXK6yOx/Oo7fLllQAEBAEDNrtPfTqfrVvEpOwFlaVA1wfi9m8qwcsMDcQnWNRp0IEkzVHjfCnOYKSvcgAyp2kjoa1sd+zy2QzWWyPJI3gf0+29U+FY7wLngY4lRoA2XMrAHZiIMDvWd45YnziaI5Y5FxkQ8F4ViEtra0S2zE5iQZaFJ29CNK9BwV9MBZzXSFS2shSfOXJnX+tu3Y+lCnFcRasq9wXdEbNajQkmPWNAggD+ahw4y5jX8S58IPlSTAPVvc9TVSyzzal0gljhi+PbNG6xxl03r2oJJVJ0+dX+CcADAMGyoSSU6SDppU/BuAPcOggeu1a+H4DlDISZDnUGI602L1UVoTJbuT2Ji8MoKhY67epT6VIrHJAEAASehk61XxHDmtFSHnU7nbykj7ir6CLZnqNj8proQbcbZz5qnoYiSd/mRrpE/p9TWa3FVFoG0FYzBmR3Yfl7a1NjeJgeIF/Ch+LTWCDlPXUjSh/C4MkoCc2YSFkj4RAkj/F9qzeRn4Kka/Gwc3b9UHHCOY0vCIYGJ1HTaR6TVzGY5QpPyoJ5fc27qB2HwONJ0823rW3jMdbFxUa8qSRIb8UmIHQHUHWKyxyNxs0zgoypGNi8tq6XGiPM9gx/vv7ipuEXWva3WORW263X0Ylj/LqNOsU/E4lbou2jbYFBrIiOxE94ms/g+PQq0qVS0hJYzNxpJj0MGPZRQtNey7T9Bb/AMcRdAZPaqeK42GWY2/Q9xQ/iuOWctq22GCuhY3WUglrcnKCU1nUb9qIeD21NlFBU+UaGOomKKMpSlVlSUUujRs3cwBHUTUqWxVTBCJXaPy6VdVJrYkZ7LWEsia2sgiqHDrcEGr194FSicjIxupruEr5BTMU2/tU/Dl8i+wq0imy+EmorlianVacFqFATz7gbhwrPbEsmsDfL+KPYa/WvEDfMzX1FfsSNq+fv2g8rHB4k5R/Cuy1vsNfMnyn6EUiWNJ8l7HLI2qBlxr6U4xOnyNRE0/xCYHbSholhvwVcwwgJicw9PxUT/uuizqG+GVB9PJnEgE+sUK8vWsy4PSfM4jbrEem9ehXQSnmEQco1kQqiSPQAAAUiUqNEVZkYywAtw6EBAiwMpknYwYOgc7dR3oMS7LH227daOOMXgLK2RoS2d9CxkAhVJ2UD9BQTh0/iXO0H8quLumVJVZ6Fw3ED93Sdo/3vVTxFBbTNrM/IVv8F4epwtvMoJI61i8TsBLhAEDsK0Y1sRlJ6sW9qwrHGQs5iPqKY2PZpKtI6RTrozU2EHigb6fahjjnEMPfz2WUm4JgRvpuDS3L7HYE6GsHimCvqpcWgC2hfVnAby+Xoo1jqdaCU3X6jFDezNu8sAWluC4WJEhQNB13O2g0gbxW7yZxZLd5kjyOAVzfhYDzCeuxj2FXeE8CuIkP5wIMMNNNY01rG43h/wB3vFLb50txcQnykq+WQBoex+dJcqktDVG4tHpK8W00j5Uzhbs4uaj4/wBBWJgrqtBBLggGAMo76maIuAJrdkKmq6Ltt60xSctAceO7KfF7RUIWywGGonsw1FMuXJt9yu3sf9mtHjt1TaiQSGXSddTH61mWLHkM79fUaT+ta8ekY8m5AlirjEFvwlygJ2gvOp76AfOr6XWCYc/1EfZhWdjMNmwuItg6ocw6fCf9BTOH8cS5bsWjmDqVOvwtJ6Hrv+dcTIm7+mzuY5JV9oIsGIdA0eW4RPow0+5rO5l5Ye65jKYEgAZWY5oknY7jtWndtgG53GVh8p/tTMZzULrBbT5UC5ndYLEdFU9O5osM1wd+gc0W5rj7MzF8BuLnZVuKq21zFnD54HmUQZjLW5ZxWE8Nlw4a3aAl2f8ADLLlUE+q1S4hzCt7DkEQxAMgwYBIePU/lHeosXh7KXbZYkWrdoOyjZ3DsAW77AgetPajaSM+6bZqpyikkA/wngusDzsDKnNv1M962+F8Jt21KooAnX1NZPC+b7d4soVlKxo3UHYgCtIcUI1CMZ9KenBCqkyLFWRbvQBAZc2/UGD+lXMHrWFxfi+a9aO0AgyI0JA/UVucMFaNVoT9M3cPbgVVxOJkxU2LxQRJNeePzQ9+YhFMjTVo9SdvlSsmSMFbG48cpvRs47mS2LnhgFz8MgiAduvvRVgLflHtXnmAw1tGt5VHmYLO53Fem4S15arFNzVl5YKLoeFpQKnFukyU4UMHrQ9zvy4uLwz24GYea2T0cbfI7H3ojy1HfslhFC0Wj5Nv2yrMpEEEgjsQYIrrbx716j+1b9njKWxmHBKnW8o3U/8A7AO3ftvXmnD+HveuLbtjMx/3NIkqGLYa8pscmHOh/iPvsIKnpR+cTlQFTJQaCPiaZYwdPiP/AIigjlzBm2lq20Ai+4J3A1s6/wDlRzdw4CgKxVQur/ffcCCNB1NZJU2bY9GE8+G28nQE/wAo1Mdyx37AdKFcFhYRnnoZ9NKL+O4YgfFJEa7NuB5o3iRr61i2MABaczrG3+WNPpUuqKq2z0vgojDoeygD/wBorA4uha6xj7US8FtTYT2H5VncYw6rc1O4B09a0427M2RaPGruNV2ErcYCJ326gUe8veC9hGW3lB0g6xBI+WooKXGOBmFsgMIkkCQdO/rRDwbB3VtZCd2LADWJJ6/OmY2JmgpW7bUxCz8qR8eCYJWO0TWTbwDEfEB7ka1Yt4ZFHmua+mtHzoHjZp/vyQZymgTme2HZSggZnUmCFJcSBLaTA6elEZv2YnxRHqD/AH7VR4xbQ4a6V18N7dzbUknL8gADrv5qRlk2rY/HGmN5Qx7GwqgarKz+X2iiHB4a8HcZyCQD3ncUN8scUW14i5ZJeRAmOm/yojt45rtwkrHlgQTqJ60zlySQrjxbZFiLDoSzHMNJJ0/EtXMNbZVMgEkAj1B3P3qnxAsqtoYI26Hr+lWRHhFnYAIvsAAJNacaqJmyu5A7atZrmItxqwP5f61mYLlu6MPayMrqWVjbfQLBJbKw1EmrXB+KW7l+69s5lg6mRIAGpnYetafLVmMFZO2kgBs2hYmZ+dcfK3GUmv6dfEk4xT/n+gbxGAxZusZNkMusXc6iJgAMJ1FUuC8ONtWXMGl4kDYADN/vvRJzBiiGFq3rccQIg5BPxsOwrPt4WzhyEZssCMxmNSJaB6mrxvlSkSaUbcf+six+JteIrKxggqysNtIn/fatGxiLGJuqZ0SzbDZho1wSNPT9RWbxjhVoMkXVLuoIIBh5036j1qPgDlnW3ADhX12BVATr6yrfWtLjdMzqVBmluzYJYCXYCTuTFXrfFCQDlEe+tCOI4hhjYtnNdW89whxsvhz8aSNoj5mt/gD2hYQFgSfqdTBPyo4NXXQMk6sg5ixa3MkAgievtRJy8+ZNdxofcaH8qweN2UUK07kj7VVwvNRw1p4ALs3lzbCQST6xH3rU2lCzNHeSif8AabzZ4X8C0Zc/GV/CO09CdPlQZwy6VXMuuZR7abH3q4nC2f8AiNLFiSSTMk6kmrOB4H/EIGibx3NcnLlUjr4cXE2uWMCxNpm/nB+9erYS3oKCOXLOqCPxCvQbVvStXjSuBl8lfuNZKbkqdhTAK0WZiMWqhvDtVljUNyrRDOuAnQ7GvKOaf2aXFxAuYEhA5OYZsgtHqwPRT26V67cWs3HWAykESCIIOxB0IqSjaInTPH+XQwVQxzMuIdSZmf8As7HtpRvgr2QkzkbSZBgwIESCD7HrWI/L4w1wpbBKG8HUdQCElfllPyreu3lUEtC665jAn1LH7CubJVJnQi7ijuJuGyqBLFczakZVkMIEQZgeuooYtJEqf6//AIz+tE2B4kjghSrgiCUYMQOug9yaxb+Hy3cp1BkgnsRpQSGRR6Ly0mbDjpoPyFY/GLZ8U+lbXKbf9OB6D8qh4lhpuE661sgjHNnieKWMIh/p+4P+lF6o5UeeJGwEUIXr2bBD/MPoxol4bLWlJLGVB+1HjrdiJ3o0LaWxvJ+ppl/GBFPhoC3rUlvD6eYx6U6bPVp+dM0DsEVd5EWpOY5wDOgMjcACT0HQVtY1fEs3yIXLbBgtB+Ma5RoxGntmq+LWHBJHXfX/AFqpxkoMLiCjACLamWEklywEEHTyzOkRWeSSi0Oi25JjOXLSeM8wdAfeSZ/WiXGXiHTIo+Ft9NoNeb2+bVs3miGBULmUeUQTsPpVDmDmxrpi07gRq20zuAOlHC+KQM2uTCDmf9oBtl7VsIzRBYGVXoQO5oGx3G797/uXGYdpIX5KNKpTUtoCQW2+9NulQuk2bHL+KaznJ2KsNpB0PTr7UQrzzas4e0iDO4RQYGVQY1k/260F4jHs+g0Xt396rMYFJeFT3IcsrjqJrW+Z7wuNchSzHdhJAmcoPQVYfjn7xmF0hBE7FpIBgA7jf270PzTkaDOmnfr70X4o3dA/klVWGXC8GHSyVa4Qgb4tFBJ2t+nc1u4XhYX4Vj166761h4Pm7DgAuH0jyqoj5GdqLsBxK1eWbTAj7j3HSnRhFCXNt7KT8OncA+9T4NGs/CFgxIidtt9q0rOHze3c6Cra4Dt/p9KviicjFxt7xAPIAQZMHQ6djWeOWbmI7Jl1k7NOwopPDY6fmKu8PcWyJUkD2Jn9atr9eJF8uQIJgL1k+HcUqR32I7g7GtfCCQBAmjhL9q6IePZxH56U2/ylbIzWjlPbdf7iuZl8WXcTp4/KVVIzuXMP/FA7a0bqKG+XcE6XWDiCF07ESNQetEJaKfgjUKM2d8p2PNRFq4vNLlp6EkbGobjVO4qJxRoortVTEppV1kqtfSrIC+Jtr44nQ9NCYMN0FC/NgDZQuvlEqdQDEncSDJIj+9bPM9xkuKwJGWDp1gXNKtXeC23BLohiScxZGEb+ZdxXOmnzdG6FcFZ59wHD3VxaCyu58xgAZY770X8RB8XuGLMNc3lIgRoIEg6VoYXAopy21W2pGuUGXgSVLsc3uNKx8fi/ExZAEBRl7aKIiO1Jmx0F/A65UcjDgj0mrGNxVstuNhvVLlAzhV9RB+RNdxG3D6EVtjKmYpKzw60h/d3XtccfUA0YcCvucLaIA+AfYV5sePtBAHxGT71Pw7nDEWRlRhAEAESF9qbBVYiTuqPTFwBuasf0H+tTJwdF3+w1npXluI5zxb73mH+EBfyFVP8Aj2IJB8e7I1BztoRsd6Kog3IIuJc7ZLzKlpSikqCScxgwTpoKq8V5xS9hXsi2VZ7isT5SuVQwgGM0yfahhmnemiqaQSbH5q7PTa4GrKHqfSf99utOSCRJioprs1SyEzQCR0pCtRTS5zFXZVCxXTTrW9StaFSrJZWNW8FjntOGQwR/uD3HpVY101RZ7byrxhMXZDrow0dYjK39u1bpOUSWAHqQB968Aw/FLttCiXHRWMkKSsnbca7VA+IJ+Ik+5JP3pnMDie44znTCWjD31JHRAbh+q6VjYr9rGEWclq8/vlQfmT9q8l8WkJqnItRDzHftbvMf4Vq1bH9U3D9ZA+1VLX7VMcD5Xtr7IB+tCC25FOVRVbLPVOWf2z4jOFxKow/mAyke4Br0rAc1pdidJ67ivmfDXPMKOOUOOFbi2WPlf4f6X6fI7e9GkmgG2me/WnnapNaD8BzXkUKVzEAak71d/wCcf6RWdySdGhRbVhEyVCyVgnm/+kfU03/mwdVHyNRTRfFmy4qG5WQ3ManpWNjf2k4W0xV3ysNwQ0/lTE0xb0Rc42tT7D8rtXcTgc0EzLafFlhdPLmMlVEgeXUk0P8AEeY7OMR2stmCZZ0Ig/xD19DW/hyZHxNCwYE6ySGgaxruJgjWufl1kZvw7ghHsEAAghl2IIboSVJOo0Hr70OYfCnxnuEaflJ7UZW0UplCEMw1BmQApE6wY13I1oOGLId1iACPnPc/SkZEPgw05IP/AEw9J/M1Y4nYDPMkaCq/IzD93IPf9TVrieGcP5TIityRiZ8tzSVxrorQZTprgKSKcoNQhwFIBU6so6TUdw9hAqyjgR1rilNilU1CCEV2WnVxqUWItSIKYKVT61EUOI1qZADudqiA1p72hRIobeqOpLwHSoxFUy0IWrpp4X0pM1UQ4V0U4ODSI0VZCUGKZFRu9I1ypZKJbPxfOt3AEeNakwAykkdIMmh5CR70ScJw2iu3Xb19anNRTJxthtb4pJMVKuOJFV7PCmW2piWu/COygamnNFoAEguYAXqAfhM7BiJInTqa51uTN6SirYuI4rk9W/ln31Y9BofX86oLiMXfJ8EXjGkWVIGmu6yTr3PWizlPlMYgi/fBKBiADI8Rz8RJ0Madtyda9IwlhbYyKAqiIAEAD2rRGFIRKVnhOM/4hYEuL2XqbtsFfaSv69Z9Kw+L8zlxlu2bTdAcryu0EFnI79P9Ppi7aDCCJHY7d68i/adyTa8NsTbyorNl8MCJH86Aba5iR2NE0AnYMcsYiy1i/wCBbNuPDzZmzAmGBI7DXajKzi4C5oZVhiYOxAVtNDocrfWvP+RbJC4pD/R+Z/vXpKWPLmKEDKCDmzZtADmG6gjT51myalZqxv8AWia3iWYkWgAjH2BynYtv7TQm0+O+vy+Yit+3cC6ZS3VR/Mu2oHxEHT5DvQzavTfc+sR/mP8Aaky2h0fkH/Jl3/p/mfzomRTAoY5Jtg2fn+tE2IwAJkvGlbYp2zLNqkfI5FIDT6SaeZRBXRTgK6BNSiDRTwg71yidqtYfh+ZM7MEUd5k/4R1q+iiDIKvWeEOwnLlX+ZtB996hXFqnwCN9TDP99FHt9aS/xG4VKM0+szp2/v7VdlCYjwwAFknqx0B9AO3qahyCmL60ueoWLkinA0gcEU1lioQsJck1K46VTUGpUgDuaJMpokugAU0kaEVHcOlJZqXslEtwmNoFVZqyWqK+kGBQsiGBqUtSxTAKoIQ04LTlStrh3LhLA389q2dQchM/PpQvXZaVmfgMOCwnaR86Lr+EabKgGWIA0+1avCeTMMCH8Rng6KNvcmizC27C4nxr+lrDoCo/muMfKAOphSY9qzSlydI0QhxjbLXGyuFa1oGZLWSNPM7alR6BVJPppuRQThMWb+JPcSVHe4So6nbVoHSah5j5le9eOY6kzlEZVEiFHvlBzf1U7ltgMUJ2YgyN4kGRB/vVpV0U5X2e0YfC+FZVEAZFABUaHTcj51GuPIYdcvU6EDqrf3q94Ct5kJHsdPmKp8dxlm3afxnRfKTEgMf8M66mm0BaLOJ4xbCAhg+b4QpBLd9v9ihXjGLtNJv/AMQ5Sq2k1CgiIHc1hcKLHP5fLoysmgdGmIJE7giD2ruJ8RW3bOW4yMRpophumwmhbIkCXLFnK+JGs5VmdDo+ulHFu0fCXKY8gBJAG6rmCmRA9516UB8q4km7e6kj7+Ykn5xR7g77FLY1kqMsQYiJ3HQEn3aazzf7GmHxIXIAnQlTOXQkAjUCIAEDeOlDluypcECCCfnuP7UXYjB5gCMvaQ2aZDAieu4oewNrLmVllgSPY96VPobDsIuT7pFsiY1NE16+09NBQtyfaJQ/P862L+IgxT1aYp00fMZpVIphrjWyzCPL0mam1wqEJRd00nf2+1ddvs25J9/99qjroqEFZ5MmuWupQhNQgmlLNSrhep0pWAG1FTKsgmnBqcVpVSaoggmnKtaj8DZbec/FuV/lX1Pf0rPipFp9FtV2Na3SqlczUk0QIsClYTUZan2mJIG/apZBrip8LgHuEBVJnbtW1huArLZviAAgjSSDrPpp9av4WwBBLmCwUi3vqYGu1Lc/4Gl/ROE8EXDvba8mbMY12Gm4Hcbz716NhuHF7TDN5AJPWB2NAly+odTNzIjElfjYxmkljAGi9NdetWbHNFxVcW1C+IehLZAJ2A+WpNIknLsbGSibN7gi2U8bxhZtmSuYZi5XUhUGp+wrDx/ETcbdjBJlgAZ2kgaA+UCOgNMLl2LXGZjtqDAAmABsBB2FWxiEjRCflQpKPQTbkY+I4WGOadd9yfzqPCXmtES3wkevWSPTT3FLjnuhiYyqdABvrtUnD+B3XjyMZ1nePnHoaNulbBq9I9A4V+0e7cK2rQWVH/qLOcRt5TI7f3qlf5cxHEsTnYgfhcucuSPwhVHSdI7jWaZwHgLWhIU5gYOmx99uvX17GtQXcQLucPkJI+FhJAA+ICfbp8X0Ss37fQx4dfYVY7wsPaXKFW2reGwGgjofWD1oCxXDmxN24WWbSs2QAwWGw1mY30/1qXiNp8js9wwAzbswDR0kAzpMjv0mtH98GHwN26sL4dvyiMwRoAGm5IJOvWKueXkqiXDHW5ATdWzg3abioW7mXjs06itvCcw2riqLbAxAP4hIEBvKZQ/agbhvL/71Zu3TduP4T3CVCwbpygg2yfiJyyw6DpWWmHui0cXmkliMyvDI8iCwAkggNpp09i9+I672KXkJPo9rwNyDuGcbAEwGImSxJmPeJqmcMPEY+uv1oY5T5ta4wW6ct4BZywBcQ65jH4gCJ9KLsPdY3DoMsn167a71z86cVs3YWpPRqcpWo8QH+r+9XsYnm+VU+WUOe4PX8xScUxF9bkKjEQCCAa18qM/Fvo+ayKULTmNcK1mMTJSgCliuAqEOrgKUCkioQfoKXxewpgWpUQnQCfbWiBGG4TXA1o2eCX3iEj6CrVjlW5uwmhbLSZkWbJcwoJPpWlhOGshzHQ9NJj1okwHL90LCBVXrA/MmpjwFQf4lwE+4FDKcUEoyMO25yx4seneqT4JDu30o0wvArDnyq1yBrlRm6TuBBrRtcp/y4cjWPOVSDI7knr22Bpf5Ug/xM84HDU7sfb/6rm4GSfIHPuI/+69OscrtlDQlvMYiGuHc9oE7D3q/huWASiG4wZuqqiie+s+v2oXmQSxM8dfg5SPEDLO2lXsJYRR/DEuwgFvXTQe0mTpXs68pWG/7gzBYnxGLKTvGXQaabzMeppbgwdkaG0pAghUUk6exJ2oHkDWMAcNwEEkm4XZtwgzekDKD2+1PPKrssC1dgEHUBDO4+Igga/7g0Y4zmqwoMZp9SFH0JH5VR4nz3Yn+GoMdSNTp2H96B5Jegljj7MVeU3YZmQE/13RPXcDN2H/u960LPLbLGtsA9g7e/QDvue1Ub3O13XJaaD6ZR6bz61GeKYx1ChUUHUS87+g1obkFxXo18RwAp8dzT+lFX7sTP06etOw3DrAYhnaMs/FA9hkA/wBgdzVDBcJxDtFy+gPpmiInQxtA70QYXh65Vk2xKhpCZ2jX+dj2jbeqc2glBPsp2lwiScsmdNASD5Y8za9PtVbEcd6IpCgaat+QEdB9KvYrBOJlisbwF0IiRMACJgnvoKoXOFnN5s2uxiSDEjMOoIB1FJc5P0OUEvZFa4q8RlLMTO06/MmneJiXkKGA30Ed9ZgetXcOzLJUzodUGxZYkp8Q6HSRV2zekouYEMFU5Z6mGM9AQSCD1I+cTbI0kC5tXCdZc7gfEPpqDWzZsm7hbqXTma4GVhBEE6gx9R71o3sAhzSCRMiN+jRl66MFHTSn2MBFzKAIcFRJ0E+pkwDB9waY4t9C00ns8awVspiB45a1bR7hTK5RUcAE5CZM/DGmsjpT+L8fDnNbLLEq1t0UJBHmBymHLNqdAZoq5v5UW8Vuohzg5WX4RcEk6H8Jj9e0UF4K6llbn7xbzswKIp3TQ+fUQRrAgzIrq4s3KP2c/JiqX0KuEbCXbRYeaVcsrSBbMqUIGmvefSvW8NjxbGQgGCRPWvJOXeDtdxAtlv4IYeI6k5CisDpMZvQd69Ixd8NecqIGY6SDHzrn+YlKjb4rcbCDgnFxbZ2OxE/KDWne5udjKocvSBm0910NBTXNNyDlOo33NZq4iNJB+X9qb+ObS4OtL/wT+WEW+avs8wrooyt8qYcExc8YdlliNCdQgOkA/StTh/BlVi1vDPmUEkFQvQfzmeq/WtGl2zMt9ABYwLt8KMfYGruG4Becx4bD5V6bw/hd4hmW1aQIxDMSXGjqNAgAOhZt9QK0cZwq4ii494gHUeGirKljuHmNAI16ntrOcV0Xxkzz2x+z5zqTmHoIP32rQ/5Nw9uPEYD/ABOAfUZQZ7/SinE4NLVpWu/xWaDLO0bH8IIB1M/5QO83f3vDWblsJk8P8RVQSARGXMBO2m86n1pTy30MUANTlvCiDlZxEnKjtEROoEdV+orbwPLjf+jhm8pJLNlQDzAEGMxPXp+E1opzZat4gky1oBgFkDU6g5Se/wCVNTn4p4gtoB4kdyVjtsNqW5sYoIc/BbkZ8yIBEhVLn4jOrEAH4ekantrfPK7BbZe+xVwPhCJoyjsJ3PcdO2o43HMRdGVLbmT6KD6SR+tNv4zGvlV2t2wpCAFy2U+o1Eb+lLtjKXVBUnLVi3eVH82Yx53Z5nUTJjoBt371Yt2sNYdj/DWDEqijbXoNdZPuaFE4FeuQWxhbMjXPIuUQpI12jY6xpFaFrk+yVXMblxjJOY6RoEiPizFgRrEA1T37CSf8NC5zdhQrh7gLCAsGTGukLsNqzf8AnpAmW2hLSTMQOkdqZe5Tto4CIdQSMqoQY0JAfzP7j5VbThKrBBdWESypnQgiAYADCdRHcULoJJjMbzJiLtoEWgNNYzTJI30IGp71mvcx7y0KnhiSSYy7a6Geo6da2P3QhCM5KnL51JuKoRpAKnzL8596kwF0+LIOZZzaiVUqpYJP4vMqtH9PrVW2y+KoF7+ExbTnuNvqJCCfdo19N6W3y6W+MXGIiR4keWNwrb+4NGt/CqxjKXIOu8jzhfi2E+Zj3pF4IuZVdRBzQI+EQ+vp8Ab51KkX+oL4PgdlTlNkMSHyhywaSPJAaAYPUTW3hkS03ltohyqmiro5zLqNwZ1kaGKgtWGfUAKnllDLgFsoEq3ckfCR8Q3mrWGcZ11+HWf+4gykE5SfPbOkQdNapBD8TwwZSZ+EaSJ0AmCSCFhYJaJ1inLw8ggCNSAfKOsfEu0iV16hjSX8Wyg+TNIicy+VsqzIYiQRA+R71IvMKyJykjzEAiNBtmPxGYJOwygCjUdAOWygl1Q0L/4A5GPUZG3/AMpmp7F1WZYUAKQIUExqJQD4k6mCP9Ko4rZVbiPcXRvLlaZBMgr2gQD3isu7zAiuXVy2vk8pJAk+UtoSI21+VBxC5BW+LUg+YLoWBnVpmCAdzJLQd5pxvozKUaZ3O0bFoPpH1eKETzALpCBF3HxKpAAAA0Mkbd+tVuLcXuWbmWVZsoHcAGCBljy+1Rr0ir9m/bwYdM8ksDBk+qj3WJ+3rVO1iocyCQDDRKtuYkqIcEjqKwLnG8U0xmGaCYUKDEQdRrtVO547yXux7v8AoKJYwHkCvGcRyggXSsjKZUk7byCCDJYe1V7XNlu2SWuSROpksSQRIA0ETp7mhjD2QlxWLB4MxBM+kkin43hpv3SwR2mNFBMaDcgfeacoMS8iNPE892QmRVcmNTpGYhZgGZEg6EdaGcbxdXaUUiTtv9tK2MJyPfuarhzBMAtp/wDI7Vq4P9nF6PMUtiY1BaDMH4aYsTA/KCGD4hcDAjMPXat/hXEVWS8k7AT9ZgGt3Dfs4hjnu+VdiI80jousfWpByhaUaxoRJL6+vlB0+cUxePYt56M7CcRtTlLQcjISQcuuvv2qla4fcI0XNqfMsEH5g0RLgLVoEooUd4LwOjEkwOutZt1rKsQ1ssZOvfX3rQsbijPLJyZuYW2BfcAABbIgDYfw1Gg6aAD5VDgWJfESZm3/AGpa6sCNpa4Qx/4fc1/G35Chzm/FvnK52y5bWkmNj0pK6jfxAXYPXLp01Pxd/WiTD4ZTeIKqRL6EAj4e1dXUl9j49GOllfGUZRHaBGx6UbXcKiWzlVV0TYAbkTt3rq6pEtiNhlBtwqiTrAAn371lcbHh3F8PyTvl8s+8V1dSZfMdH4BHgrYykwJkiY1gq0iexpcMIzAaADQDSIS+RFdXVa7RH0aQc57gk6THpCJEdqkxYhGjTyjb/wDpXV1GwUCCuchaTmzgZusR33q9xEZXBGhKMSRpJyHU96WuocfxCn8iXE3DLCTBNqR0Oq796u8OuErJJJi7qTJ+NBv7aV1dTULYzlszZtE6mY110F21A+w+lYb2xmv6DS9ajTaWafrXV1UiPspcdOo96DsVcJfUk6nczXV1DLsqPRA5qwHMDU0tdQsNFrhqgnXXWtu5oQBpqPzrq6n4zPl7I7q7nrUWFQMRIB331rq6m+xaD3lvhNlsk2bZ0J1RTrPtRTesKioqqFWRooAH0FJXU5di5dEeKEXFA2/0rPxZ+x09N66upsehDM/BDMyhvMMp0OvX1peKYK3mXyJ8I/CO/tXV1NXYEiv4Sh7YgQQQRGhHYjrWNfwy5j5V3PQdzS11Wyk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342" name="Picture 6" descr="http://piotraipawla.pl/medalik/Cather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368" y="2420888"/>
            <a:ext cx="4371091" cy="2736304"/>
          </a:xfrm>
          <a:prstGeom prst="rect">
            <a:avLst/>
          </a:prstGeom>
          <a:noFill/>
        </p:spPr>
      </p:pic>
    </p:spTree>
  </p:cSld>
  <p:clrMapOvr>
    <a:masterClrMapping/>
  </p:clrMapOvr>
  <p:transition advTm="898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4931" y="44624"/>
            <a:ext cx="85071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Objawienia Matki Bożej</a:t>
            </a:r>
            <a:endParaRPr lang="hu-H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5720" y="5741275"/>
            <a:ext cx="8776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Przekazanie cudownego medalika</a:t>
            </a:r>
            <a:endParaRPr lang="hu-H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Kép 6" descr="App Vierge Ray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072433"/>
            <a:ext cx="3384376" cy="4815593"/>
          </a:xfrm>
          <a:prstGeom prst="rect">
            <a:avLst/>
          </a:prstGeom>
        </p:spPr>
      </p:pic>
    </p:spTree>
  </p:cSld>
  <p:clrMapOvr>
    <a:masterClrMapping/>
  </p:clrMapOvr>
  <p:transition advTm="54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418" y="44624"/>
            <a:ext cx="8391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Symbolika cudownego medalika</a:t>
            </a:r>
            <a:endParaRPr lang="hu-H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t0.gstatic.com/images?q=tbn:ANd9GcTFi2nBN7exDf_veCzddv2MHQg006Qyteo9Nvm0PKYRaV5-yM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62656"/>
            <a:ext cx="3744416" cy="5575926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95536" y="119675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Maryja ubrana w białą szatę (</a:t>
            </a:r>
            <a:r>
              <a:rPr lang="hu-HU" sz="4000" i="1" dirty="0" smtClean="0"/>
              <a:t>strój dziewicy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39552" y="3429000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Kula ziemska z krzyżem na szczycie – cały świat, ludzkość i każdy człowiek</a:t>
            </a:r>
            <a:endParaRPr lang="hu-HU" sz="40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3995936" y="2492896"/>
            <a:ext cx="2664296" cy="24482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64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418" y="-99392"/>
            <a:ext cx="8391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Symbolika cudownego medalika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Kép 7" descr="csodaserem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4141071" cy="55110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4572000" y="620688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Postać Maryi – Maryja miażdżąca głowę węża (Rdz 3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cxnSp>
        <p:nvCxnSpPr>
          <p:cNvPr id="11" name="Egyenes összekötő nyíllal 10"/>
          <p:cNvCxnSpPr>
            <a:stCxn id="9" idx="1"/>
          </p:cNvCxnSpPr>
          <p:nvPr/>
        </p:nvCxnSpPr>
        <p:spPr>
          <a:xfrm rot="10800000" flipV="1">
            <a:off x="2699792" y="1313186"/>
            <a:ext cx="1872208" cy="153975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499992" y="1772816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Pierścienie na palcach Maryi – łaska zawsze pochodzi od Boga, nie od Maryi</a:t>
            </a:r>
            <a:endParaRPr lang="hu-HU" sz="2800" dirty="0" smtClean="0"/>
          </a:p>
        </p:txBody>
      </p:sp>
      <p:sp>
        <p:nvSpPr>
          <p:cNvPr id="13" name="Szövegdoboz 12"/>
          <p:cNvSpPr txBox="1"/>
          <p:nvPr/>
        </p:nvSpPr>
        <p:spPr>
          <a:xfrm>
            <a:off x="4499992" y="3573016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Z niektórych pierścieni wychodzą promienie, które symbolizują łaski, które nie zawsze są wykorzystane (pierścienie bez promieni).</a:t>
            </a:r>
            <a:endParaRPr lang="hu-HU" sz="28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H="1">
            <a:off x="3347864" y="2996952"/>
            <a:ext cx="1008112" cy="1116994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1187624" y="2996952"/>
            <a:ext cx="3168352" cy="1044986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 flipV="1">
            <a:off x="3563888" y="4690010"/>
            <a:ext cx="792088" cy="17915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H="1">
            <a:off x="1403648" y="4869160"/>
            <a:ext cx="2952328" cy="36874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4499992" y="61653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Modlitwa</a:t>
            </a:r>
            <a:endParaRPr lang="hu-HU" sz="2800" dirty="0"/>
          </a:p>
        </p:txBody>
      </p:sp>
      <p:cxnSp>
        <p:nvCxnSpPr>
          <p:cNvPr id="39" name="Egyenes összekötő nyíllal 38"/>
          <p:cNvCxnSpPr>
            <a:stCxn id="34" idx="1"/>
          </p:cNvCxnSpPr>
          <p:nvPr/>
        </p:nvCxnSpPr>
        <p:spPr>
          <a:xfrm flipH="1" flipV="1">
            <a:off x="3203848" y="5770130"/>
            <a:ext cx="1296144" cy="656784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48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418" y="-99392"/>
            <a:ext cx="8391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Symbolika cudownego medalika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Kép 7" descr="csodaserem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4141071" cy="551105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572000" y="1196752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i="1" dirty="0" smtClean="0">
                <a:solidFill>
                  <a:srgbClr val="0070C0"/>
                </a:solidFill>
              </a:rPr>
              <a:t>O Maryjo bez grzechu poczęta, módl się za nami, którzy się do Ciebie uciekamy!</a:t>
            </a:r>
            <a:endParaRPr lang="hu-HU" sz="4800" b="1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418" y="-99392"/>
            <a:ext cx="8391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Symbolika cudownego medalika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Kép 7" descr="csodaserem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6752"/>
            <a:ext cx="4141071" cy="551105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572000" y="1052736"/>
            <a:ext cx="4320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Modlitwa widniejąca na medaliku i łaska, która stała się udziałem św. Katarzyny Labouré, poprzedziła ogłoszenie dogmatu o Niepokalanym Poczęciu Maryi.</a:t>
            </a:r>
            <a:endParaRPr lang="hu-HU" sz="3600" dirty="0"/>
          </a:p>
        </p:txBody>
      </p:sp>
    </p:spTree>
    <p:custDataLst>
      <p:tags r:id="rId1"/>
    </p:custDataLst>
  </p:cSld>
  <p:clrMapOvr>
    <a:masterClrMapping/>
  </p:clrMapOvr>
  <p:transition advTm="104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418" y="-99392"/>
            <a:ext cx="8391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Symbolika cudownego medalika</a:t>
            </a:r>
            <a:endParaRPr lang="hu-H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Kép 5" descr="csodaserem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004488"/>
            <a:ext cx="4248472" cy="552085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55976" y="764704"/>
            <a:ext cx="4788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Litera „M”</a:t>
            </a:r>
            <a:r>
              <a:rPr lang="hu-HU" sz="2800" dirty="0" smtClean="0"/>
              <a:t>– znak Maryi</a:t>
            </a:r>
            <a:endParaRPr lang="hu-HU" sz="2800" b="1" dirty="0"/>
          </a:p>
        </p:txBody>
      </p:sp>
      <p:cxnSp>
        <p:nvCxnSpPr>
          <p:cNvPr id="9" name="Egyenes összekötő nyíllal 8"/>
          <p:cNvCxnSpPr>
            <a:stCxn id="18" idx="1"/>
          </p:cNvCxnSpPr>
          <p:nvPr/>
        </p:nvCxnSpPr>
        <p:spPr>
          <a:xfrm rot="10800000" flipV="1">
            <a:off x="3203848" y="4834027"/>
            <a:ext cx="1152128" cy="1071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4355976" y="1325086"/>
            <a:ext cx="4788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Krzyż </a:t>
            </a:r>
            <a:r>
              <a:rPr lang="hu-HU" sz="2800" dirty="0" smtClean="0"/>
              <a:t>– znak dzieła Jezusa i chrześcijan – Maryja należy do Chrystusa i do Kościoła.</a:t>
            </a:r>
            <a:endParaRPr lang="hu-HU" sz="2800" dirty="0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2195736" y="1628800"/>
            <a:ext cx="2232248" cy="136815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4355976" y="3194973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Najświętsze Serce Jezusa </a:t>
            </a:r>
            <a:r>
              <a:rPr lang="hu-HU" sz="2800" dirty="0" smtClean="0"/>
              <a:t>– miłość Jezusa.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355976" y="4141529"/>
            <a:ext cx="4788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Niepokalane Serce Maryi </a:t>
            </a:r>
            <a:r>
              <a:rPr lang="hu-HU" sz="2800" dirty="0" smtClean="0"/>
              <a:t>– współcierpiąca z Jezusem Matka Bolesna.</a:t>
            </a:r>
            <a:endParaRPr lang="hu-HU" sz="2800" dirty="0"/>
          </a:p>
        </p:txBody>
      </p:sp>
      <p:cxnSp>
        <p:nvCxnSpPr>
          <p:cNvPr id="21" name="Egyenes összekötő nyíllal 20"/>
          <p:cNvCxnSpPr/>
          <p:nvPr/>
        </p:nvCxnSpPr>
        <p:spPr>
          <a:xfrm flipH="1">
            <a:off x="1772072" y="1209492"/>
            <a:ext cx="2736304" cy="19398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17" idx="1"/>
          </p:cNvCxnSpPr>
          <p:nvPr/>
        </p:nvCxnSpPr>
        <p:spPr>
          <a:xfrm rot="10800000" flipV="1">
            <a:off x="1907704" y="3672027"/>
            <a:ext cx="2448272" cy="11971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4355976" y="544522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12 </a:t>
            </a:r>
            <a:r>
              <a:rPr lang="hu-HU" sz="2800" b="1" dirty="0" smtClean="0"/>
              <a:t>gwiazd </a:t>
            </a:r>
            <a:r>
              <a:rPr lang="hu-HU" sz="2800" dirty="0" smtClean="0"/>
              <a:t>– obraz Kościoła i Chrystusa – Światłości świata.</a:t>
            </a:r>
            <a:endParaRPr lang="hu-HU" sz="2800" dirty="0"/>
          </a:p>
        </p:txBody>
      </p:sp>
      <p:cxnSp>
        <p:nvCxnSpPr>
          <p:cNvPr id="26" name="Egyenes összekötő nyíllal 25"/>
          <p:cNvCxnSpPr>
            <a:stCxn id="25" idx="1"/>
          </p:cNvCxnSpPr>
          <p:nvPr/>
        </p:nvCxnSpPr>
        <p:spPr>
          <a:xfrm flipH="1" flipV="1">
            <a:off x="1763688" y="5805264"/>
            <a:ext cx="2592288" cy="1170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2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7" grpId="0"/>
      <p:bldP spid="1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3467" y="44624"/>
            <a:ext cx="81256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Rozprzestrzenianie się </a:t>
            </a:r>
          </a:p>
          <a:p>
            <a:pPr algn="ctr"/>
            <a:r>
              <a:rPr lang="hu-H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cudownego medalika</a:t>
            </a:r>
            <a:endParaRPr lang="hu-H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2047957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/>
              <a:t>Czerwiec 1832 r. – luty 1836 r. – rozdano 12 milionów medalików</a:t>
            </a:r>
            <a:endParaRPr lang="hu-HU" sz="3600" dirty="0" smtClean="0"/>
          </a:p>
          <a:p>
            <a:pPr algn="just"/>
            <a:r>
              <a:rPr lang="hu-HU" sz="3600" dirty="0" smtClean="0"/>
              <a:t>Do 1839 r. </a:t>
            </a:r>
            <a:r>
              <a:rPr lang="hu-HU" sz="3600" dirty="0" smtClean="0"/>
              <a:t>– 18 </a:t>
            </a:r>
            <a:r>
              <a:rPr lang="hu-HU" sz="3600" dirty="0" smtClean="0"/>
              <a:t>milionów</a:t>
            </a:r>
            <a:endParaRPr lang="hu-HU" sz="3600" dirty="0" smtClean="0"/>
          </a:p>
          <a:p>
            <a:pPr algn="just"/>
            <a:r>
              <a:rPr lang="hu-HU" sz="3600" dirty="0" smtClean="0"/>
              <a:t>Do śmierci św. Katarzyny Labouré – 31 grudnia 1876 r. – 1 miliard</a:t>
            </a:r>
            <a:endParaRPr lang="hu-HU" sz="3600" dirty="0" smtClean="0"/>
          </a:p>
          <a:p>
            <a:pPr algn="just"/>
            <a:r>
              <a:rPr lang="hu-HU" sz="3600" dirty="0" smtClean="0"/>
              <a:t>Książka ks. J.M</a:t>
            </a:r>
            <a:r>
              <a:rPr lang="hu-HU" sz="3600" dirty="0" smtClean="0"/>
              <a:t>. Aladel </a:t>
            </a:r>
            <a:r>
              <a:rPr lang="hu-HU" sz="3600" dirty="0" smtClean="0"/>
              <a:t>o cudownym medaliku – w latach 1836-1842 150.000 egzemplarzy, tłumaczenie nawet na chiński</a:t>
            </a:r>
            <a:endParaRPr lang="hu-HU" sz="3600" dirty="0"/>
          </a:p>
        </p:txBody>
      </p:sp>
    </p:spTree>
  </p:cSld>
  <p:clrMapOvr>
    <a:masterClrMapping/>
  </p:clrMapOvr>
  <p:transition advTm="2079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-27384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Łaski doświadczone </a:t>
            </a:r>
          </a:p>
          <a:p>
            <a:pPr algn="ctr"/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poprzez cudowny medalik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198884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3600" dirty="0" smtClean="0"/>
              <a:t> </a:t>
            </a:r>
            <a:r>
              <a:rPr lang="hu-HU" sz="3600" dirty="0" smtClean="0"/>
              <a:t>Uzdrowienia cielesne</a:t>
            </a:r>
            <a:endParaRPr lang="hu-HU" sz="36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3600" dirty="0" smtClean="0"/>
              <a:t> </a:t>
            </a:r>
            <a:r>
              <a:rPr lang="hu-HU" sz="3600" dirty="0" smtClean="0"/>
              <a:t>Uzdrowienia duchowe - nawrócenia</a:t>
            </a:r>
            <a:endParaRPr lang="hu-HU" sz="3600" dirty="0"/>
          </a:p>
        </p:txBody>
      </p:sp>
    </p:spTree>
  </p:cSld>
  <p:clrMapOvr>
    <a:masterClrMapping/>
  </p:clrMapOvr>
  <p:transition advTm="560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-27384"/>
            <a:ext cx="87849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Kult Matki Bożej objawiającej</a:t>
            </a:r>
          </a:p>
          <a:p>
            <a:pPr algn="ctr"/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cudowny medalik w </a:t>
            </a:r>
          </a:p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Rodzinie Wincentyńskiej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9552" y="310343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600" dirty="0" smtClean="0"/>
              <a:t> Coroczne świętowanie 27 listopada</a:t>
            </a:r>
            <a:endParaRPr lang="hu-HU" sz="3600" dirty="0" smtClean="0"/>
          </a:p>
          <a:p>
            <a:pPr>
              <a:buFont typeface="Arial" pitchFamily="34" charset="0"/>
              <a:buChar char="•"/>
            </a:pPr>
            <a:r>
              <a:rPr lang="hu-HU" sz="3600" dirty="0" smtClean="0"/>
              <a:t> Świętowanie w 27 dniu każdego miesiąca</a:t>
            </a:r>
            <a:endParaRPr lang="hu-HU" sz="3600" dirty="0"/>
          </a:p>
        </p:txBody>
      </p:sp>
    </p:spTree>
  </p:cSld>
  <p:clrMapOvr>
    <a:masterClrMapping/>
  </p:clrMapOvr>
  <p:transition advTm="58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2642" y="44624"/>
            <a:ext cx="7504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  <a:endParaRPr lang="hu-HU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hu-H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hu-H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pośredniczka orędzia Maryi</a:t>
            </a:r>
            <a:endParaRPr lang="hu-HU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2060848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2 maja 1806 r. Urodziła się we Francji, w Burgundii, w</a:t>
            </a:r>
            <a:endParaRPr lang="hu-HU" sz="2800" dirty="0" smtClean="0"/>
          </a:p>
          <a:p>
            <a:r>
              <a:rPr lang="hu-HU" sz="2800" dirty="0" smtClean="0"/>
              <a:t>Fain-les-Moutiers, jako ósme dziecko. Miała 15 rodzeństwa, siedmioro spośród nich zmarło w dzieciństwie</a:t>
            </a:r>
            <a:endParaRPr lang="hu-HU" sz="2800" dirty="0"/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6" name="Picture 12" descr="http://www.francjawakacje.com/images/map-f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4369668" cy="4690111"/>
          </a:xfrm>
          <a:prstGeom prst="rect">
            <a:avLst/>
          </a:prstGeom>
          <a:noFill/>
        </p:spPr>
      </p:pic>
      <p:sp>
        <p:nvSpPr>
          <p:cNvPr id="10" name="Ötágú csillag 9"/>
          <p:cNvSpPr/>
          <p:nvPr/>
        </p:nvSpPr>
        <p:spPr>
          <a:xfrm>
            <a:off x="6804248" y="3717032"/>
            <a:ext cx="216024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>
            <a:endCxn id="10" idx="1"/>
          </p:cNvCxnSpPr>
          <p:nvPr/>
        </p:nvCxnSpPr>
        <p:spPr>
          <a:xfrm>
            <a:off x="3707904" y="3645024"/>
            <a:ext cx="3096344" cy="18202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://idata.over-blog.com/4/37/20/55/Etapes/16_Touillon_FainLesMoutiers/IMAG0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6121" y="2708920"/>
            <a:ext cx="5093618" cy="30243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ANd9GcQlaAOKOLibj59_1voHLSgkaQC1UCmJCdipXvyeBkuUEwefUg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60342"/>
            <a:ext cx="2427142" cy="3240360"/>
          </a:xfrm>
          <a:prstGeom prst="rect">
            <a:avLst/>
          </a:prstGeom>
          <a:noFill/>
        </p:spPr>
      </p:pic>
      <p:pic>
        <p:nvPicPr>
          <p:cNvPr id="28676" name="Picture 4" descr="http://t2.gstatic.com/images?q=tbn:ANd9GcRFMjnzvCQ0jzKBkN4Ksy9nYhctVSeOoXGHAdiIuCNntXv4Fc6I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60338"/>
            <a:ext cx="3240360" cy="3240364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79512" y="5371943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Maryjna Młodzież Wincentyńska</a:t>
            </a:r>
            <a:endParaRPr lang="hu-HU" sz="3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60032" y="530120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Stowarzyszenie Cudownego Medalika</a:t>
            </a:r>
            <a:endParaRPr lang="hu-HU" sz="3600" dirty="0"/>
          </a:p>
        </p:txBody>
      </p:sp>
      <p:sp>
        <p:nvSpPr>
          <p:cNvPr id="8" name="Téglalap 1"/>
          <p:cNvSpPr/>
          <p:nvPr/>
        </p:nvSpPr>
        <p:spPr>
          <a:xfrm>
            <a:off x="179512" y="-156455"/>
            <a:ext cx="87849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Kult Matki Bożej objawiającej</a:t>
            </a:r>
          </a:p>
          <a:p>
            <a:pPr algn="ctr"/>
            <a:r>
              <a:rPr lang="hu-H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cudowny medalik w </a:t>
            </a:r>
          </a:p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Rodzinie Wincentyńskiej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382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-27384"/>
            <a:ext cx="87849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Maryjna Młodzież Wincentyńska</a:t>
            </a:r>
            <a:endParaRPr lang="hu-H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4" name="Picture 2" descr="http://t0.gstatic.com/images?q=tbn:ANd9GcQlaAOKOLibj59_1voHLSgkaQC1UCmJCdipXvyeBkuUEwefUg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64807"/>
            <a:ext cx="936104" cy="1249747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115616" y="908720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Kontemplacja Jezusa na wzór Maryi: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naśladować Jezusa głoszącego Ewangelię ubogim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życie modlitwy na wzór Maryi, w pokorze i w duchu </a:t>
            </a:r>
            <a:r>
              <a:rPr lang="hu-HU" sz="3200" i="1" dirty="0" smtClean="0"/>
              <a:t>Magnificat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duch misyjny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współpraca z instytucjami kościelnymi i lokalnymi</a:t>
            </a:r>
            <a:endParaRPr lang="hu-HU" sz="3200" dirty="0"/>
          </a:p>
        </p:txBody>
      </p:sp>
    </p:spTree>
    <p:custDataLst>
      <p:tags r:id="rId1"/>
    </p:custDataLst>
  </p:cSld>
  <p:clrMapOvr>
    <a:masterClrMapping/>
  </p:clrMapOvr>
  <p:transition advTm="214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-27384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Stowarzyszenie Cudownego Medalika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676" name="Picture 4" descr="http://t2.gstatic.com/images?q=tbn:ANd9GcRFMjnzvCQ0jzKBkN4Ksy9nYhctVSeOoXGHAdiIuCNntXv4Fc6I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9030" y="919550"/>
            <a:ext cx="1152126" cy="115212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79512" y="1555514"/>
            <a:ext cx="76071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Naśladowanie Chrystusa w mocy Ducha Świętego i na wzór Maryi</a:t>
            </a:r>
            <a:endParaRPr lang="hu-HU" sz="32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Kult Matki Bożej i jego rozprzestrzenianie</a:t>
            </a:r>
            <a:endParaRPr lang="hu-HU" sz="32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Rozszerzanie duchowości maryjnej poprzez przekaz orędzia zawartego w cudownym medaliku</a:t>
            </a:r>
            <a:endParaRPr lang="hu-HU" sz="32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Uświęcenie własne: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Komunia św.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życie duchowe</a:t>
            </a:r>
            <a:endParaRPr lang="hu-HU" sz="3200" dirty="0" smtClean="0"/>
          </a:p>
          <a:p>
            <a:pPr lvl="1" algn="just">
              <a:buFont typeface="Arial" pitchFamily="34" charset="0"/>
              <a:buChar char="•"/>
            </a:pPr>
            <a:r>
              <a:rPr lang="hu-HU" sz="3200" dirty="0" smtClean="0"/>
              <a:t> </a:t>
            </a:r>
            <a:r>
              <a:rPr lang="hu-HU" sz="3200" dirty="0" smtClean="0"/>
              <a:t>działalność apostolska</a:t>
            </a:r>
            <a:endParaRPr lang="hu-HU" sz="3200" dirty="0" smtClean="0"/>
          </a:p>
          <a:p>
            <a:pPr algn="just">
              <a:buFont typeface="Arial" pitchFamily="34" charset="0"/>
              <a:buChar char="•"/>
            </a:pPr>
            <a:r>
              <a:rPr lang="hu-HU" sz="3200" smtClean="0"/>
              <a:t> </a:t>
            </a:r>
            <a:r>
              <a:rPr lang="hu-HU" sz="3200" smtClean="0"/>
              <a:t>Posługa ewangelizacyjna</a:t>
            </a:r>
            <a:endParaRPr lang="hu-HU" sz="3200" dirty="0"/>
          </a:p>
        </p:txBody>
      </p:sp>
    </p:spTree>
    <p:custDataLst>
      <p:tags r:id="rId1"/>
    </p:custDataLst>
  </p:cSld>
  <p:clrMapOvr>
    <a:masterClrMapping/>
  </p:clrMapOvr>
  <p:transition advTm="208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71470" y="-142900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40" name="Picture 16" descr="http://idata.over-blog.com/4/37/20/55/Etapes/16_Touillon_FainLesMoutiers/IMAG0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8004257" cy="4752528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323528" y="184482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/>
              <a:t>Kiedy Katarzyna ma 9 lat umeira jej  matka. Wtedy całkowicie poświęca się Mary i prosi, by Ona była jej Matką.</a:t>
            </a:r>
            <a:endParaRPr lang="hu-HU" sz="36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23528" y="42210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/>
              <a:t>Do 1818 r. ją i jej siostrę wychowuje ciotka. Wówczas przejmuje obowiązki związane z prowadzeniem domu, gdyż jej siostra wstępuje do sióstr miłosierdzia.</a:t>
            </a:r>
            <a:endParaRPr lang="hu-HU" sz="3600" dirty="0"/>
          </a:p>
        </p:txBody>
      </p:sp>
    </p:spTree>
    <p:custDataLst>
      <p:tags r:id="rId1"/>
    </p:custDataLst>
  </p:cSld>
  <p:clrMapOvr>
    <a:masterClrMapping/>
  </p:clrMapOvr>
  <p:transition advTm="25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42908" y="-142900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395536" y="191683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/>
              <a:t>W domu cała rodzina bardzo religijna, co znalazło wyraz w:</a:t>
            </a:r>
            <a:endParaRPr lang="hu-HU" sz="3600" dirty="0" smtClean="0"/>
          </a:p>
          <a:p>
            <a:pPr algn="just">
              <a:buFontTx/>
              <a:buChar char="-"/>
            </a:pPr>
            <a:r>
              <a:rPr lang="hu-HU" sz="3600" dirty="0" smtClean="0"/>
              <a:t> </a:t>
            </a:r>
            <a:r>
              <a:rPr lang="hu-HU" sz="3600" dirty="0" smtClean="0"/>
              <a:t>modlitwie</a:t>
            </a:r>
            <a:endParaRPr lang="hu-HU" sz="3600" dirty="0" smtClean="0"/>
          </a:p>
          <a:p>
            <a:pPr algn="just">
              <a:buFontTx/>
              <a:buChar char="-"/>
            </a:pPr>
            <a:r>
              <a:rPr lang="hu-HU" sz="3600" dirty="0"/>
              <a:t> </a:t>
            </a:r>
            <a:r>
              <a:rPr lang="hu-HU" sz="3600" dirty="0" smtClean="0"/>
              <a:t>przystępowaniu do sakramentów</a:t>
            </a:r>
            <a:endParaRPr lang="hu-HU" sz="3600" dirty="0" smtClean="0"/>
          </a:p>
          <a:p>
            <a:pPr algn="just">
              <a:buFontTx/>
              <a:buChar char="-"/>
            </a:pPr>
            <a:r>
              <a:rPr lang="hu-HU" sz="3600" dirty="0"/>
              <a:t> </a:t>
            </a:r>
            <a:r>
              <a:rPr lang="hu-HU" sz="3600" dirty="0" smtClean="0"/>
              <a:t>praktyka postu w piątek i sobotę</a:t>
            </a:r>
            <a:endParaRPr lang="hu-HU" sz="3600" dirty="0"/>
          </a:p>
        </p:txBody>
      </p:sp>
      <p:pic>
        <p:nvPicPr>
          <p:cNvPr id="15362" name="Picture 2" descr="http://t0.gstatic.com/images?q=tbn:ANd9GcRSNDR9ODGTObDLoU7RWPn3XGnBLAjpiSGfG63yzxVIXMvt4y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1440160" cy="1800201"/>
          </a:xfrm>
          <a:prstGeom prst="rect">
            <a:avLst/>
          </a:prstGeom>
          <a:noFill/>
        </p:spPr>
      </p:pic>
      <p:pic>
        <p:nvPicPr>
          <p:cNvPr id="15364" name="Picture 4" descr="http://t2.gstatic.com/images?q=tbn:ANd9GcQbF3pIMt-zoEOkBzc1fFE85zlOL7UssceE4iY0SW5yc3jqtVxH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157192"/>
            <a:ext cx="3829050" cy="1190625"/>
          </a:xfrm>
          <a:prstGeom prst="rect">
            <a:avLst/>
          </a:prstGeom>
          <a:noFill/>
        </p:spPr>
      </p:pic>
      <p:pic>
        <p:nvPicPr>
          <p:cNvPr id="15366" name="Picture 6" descr="http://t1.gstatic.com/images?q=tbn:ANd9GcTyeLNRU0sarJvUKlcS8TSuKj0yIPNNDsZlXYl6RDXGQn2Gh1ZV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25144"/>
            <a:ext cx="1581343" cy="1939678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hQSERIUEhQVFRQUFxUVFRQUFxQUFRQVFBQVFBQUFBQXHSYeFxkjGRQUHy8gJCcpLC0sFh4xNTAqNSYrLCkBCQoKDgwOGg8PFykcHBwpLCkpKSkpKSwsKSkpKSkpLCkpKSkpLCwsKSkpKSksKSksKSwpKSkpKSkpKSwpLCkpLP/AABEIALgBEgMBIgACEQEDEQH/xAAcAAABBQEBAQAAAAAAAAAAAAAEAAIDBQYBBwj/xABBEAABAwMCBAQEAgcGBQUAAAABAAIRAwQhEjEFBkFREyJhcQcygZEjoRQVQlJysfAzYoLB0fEWQ5Ki4SQ1U4Oy/8QAGgEAAwEBAQEAAAAAAAAAAAAAAAECAwQFBv/EACgRAAICAQQBBAICAwAAAAAAAAABAhEDBBIhMRMyQVFhFCIFUiOBkf/aAAwDAQACEQMRAD8A8NSSSQB0LpempIAntXZVvTfhUtDdWjHYXRidFxOVaiY50lNqHKhrvgrCXZDJ3MEFR0WJWlJz1oLHgfcLtxW3aRtB/RShnZMzOQtpR4IOyA4lw5rQVvnjLY/Y0yXtKm1dhT2hmqELR2RfDx+K1eVHs5D0Dg1LCsjSWW47xJ1C1JaNxG8ROEbyFxB1a3GobSJmZjHVfTY8q3rF9WelGXO36DuJN8q884+78QL0ji7cLzfjX9quL+S4SRhqPYq7goOjUhyPuAg9MlePHs5UXVrdyF2q6VUskbJ4uSvSU5x7R0pyXYS+mSnAwAhhfBN/Sp2WGesioictx243URKecqOqs48KiFwgSsVEnvSaxYVbIGJJ5YmwhpoDiSSSQCSSSQB2UlxJACSSSQAkkkkAS0DlWTH4VSCiadUrbGyok1U5UFy5cqPTAJIHdYvsgv8Al4DC2FFqyPAqBatZaOkL2dFJSjR24HaC2NVJxv5SrsHCzHMleGldGs4xMvN6CttmCEZZAeI1VVKoQM491NaXH4jSXCAvnV2eearm9s2f9dwj/hmP/TfV381T8ycRputC0VGk9gRKm+HXHaNKi5tR4aZOCY3yvbhlj+Qna9J3QkvIufY1nGjheacVcPFK23GOYaDgdNRp+oXn3EXy8uDgQeyx/kckZNKLsz1Ek3wMucoenbFcbUkhWNBi83H6kc8ewQU0x7EXU3KheF7rittnotKrAqlsSn29CFeGywPZV1yIdC8qXqOB8sbCHuE99QoStUKiQmQOKkZsoVNTOFGPsURFNKeVG5aSKY0riSS5yBJJJIASSSSAEkkkgBJJJIASmYVCugqouhpklRy7bfO33CiKltfnb7hSI2lha9VZ2RgwncIoSwKV9KHL09E6lRvgdMIJwsfzO/H1WwqjyrD8yvyPddmv4xm+o9JS1AXRJP1XKdvJAG5wnhOouhzfcL584Am84A6nT1ld4Fy8+6cQwbbnotFx++AtNJOXdEf8KyA2pnM7fRemtNB5owXTVs61ii5qPyUlx8P6lMHW8fZUBtNDyJmML1XmSvgrzB5lzj6lZ67DDDJRiZ54KEqQ1g8wVnT2Vc12QjmVMLlxVuMo9g7nZKktGaqjR9VGRkq05ctdTyfovXm9sDum6iW1S1wstf8A9oV6Be28NPsvP78edy4qtnKuwN7kNVCmeo6gwoyKkKXAMpaajUlJYY+yF2PIUTlM4KFwWsypDEl0hcXMQJJJJACSSSQB0BcXQuIASSSSAEnNTU5qaA6Qn0Pnb7hMCfTPmHukwPUOXDLUReMhActVMBWN/wBV14pbWmXB1yQVavkWF5ifLwtZWqYIWN4ufOuzXTvGjfO7igJcByPddcmdV45yFrxmi54Do8rWgT3Wj+Gtr/aPn0j2VRXdNqQrXkC60sePU/yXr4UlqYS+VZ2QpZIstuZqvlcvOy7JWu5mv8FY6Vz/AMhk35TLPLdMdqRNJ6BLk6nVXFF00YrsNe7dbPlKx8oWJtBre0eq9S5ctYaF6M8m+kjoyTukN44IYV5peO87l6RzO/yleZ1z5ne6heoiPYK8JtQYUhCbXWeboMgEVLRURU1ILnx9ma7JHqPSnkJBq1yMqRDUCjU1dQrBkCSSSSASSSSAOri6uIASSSSAEuhcSQBJKcNwopXQ5Aj0DlytgK8uXSFl+XamAtHrkLeL4KRT8Sq6QsjxGpL1pOP1IBWSfUkynly7oqI5StUJxTJyk8poK5iDSh025/roiuVTAd/XRAU3/gn+uiJ5fqRq/rovSU/8uJ/R1p8xf0D8xVsqi1qz48/KqJXJqHeRnPk9THkrtNqTKDjs1x9gSi7bhtQwPDf/ANJWFomi25ZsNTtR+i9Q4ZT0tCy3LvD9IEiFrWCAuzGkkUjOc0VcFecPMk+63nNLyAZWBb1TT/cqL/YSZcKUDKiuFOd8DyATRlTtwoae4UzwueLpmS7JGhd0p9Nq69qpuwbsCrqJSVt1GoYCSSSSASSSSAEkkkgBJJ7GKbwgk3QAySNp0V11pKEwAV0BGCyT2WsJOVAi85ffAC0vjYWX4edKsv0koWXge1gHMDyQQFQ07J/ZactDt0fQotjosvLbG4mJdZO7FObwx52aVtfAbPRGW1Bvom58E0Zdli8UTLYwmcDdLiB2Wxvw0UnYnCxXLQPjHtlbLM7jL+pomyPi9q4u2KFsbRzajHOZIBBIIwR6rZXFNpKiuaTQw/11WUsu6TJafZq3cStnUm4r0zA8tPw2j6HSVn7hlLVLa92PRwpPH3BH8k91cBrRPRQvqhY0ky3JyLvh4YB8z3f4SP8ANE1r0NGHlh7kFV1nXAahuJVJXQsnBmXdrfT892x7f3HUNU/VZDnPh1JtRvgsAJEu0jS0z109Cj7b9lEcdpjxB/A1LH+srse4wgtnDog7rqtnWoCFQcSsxK6Jz3CcrKKhSkqy/QpC7aWsFHPMBZpkgYowh65RryhKwT3DK6scqNT1aSi0pANSXSFxACSSSQA4Bd0ollqVO2zKyeRIvYAtpqZlMo5liiqXD1k8yHsAaFFWFO2R1rwueitqXCFSyoWxlB+irosVojwn0RVtwSVnPMiljKC2skU6yMLVWnA/RGfqPGyjzIrxnn1W0KibTeF6BU5WJ6KAcpnsubJmro1WOzGNY/1RNvQe44WxZywRuFS8y8HdQplzHEE9u6zx6jdKpMJYaVoGdYOLHBzgMdSsbwep4dctJ6nPQoetXrEmXuP1Qpou3XqpKqs5qdnon6kc9utrgR75Qh4M9x0tk5kjfA3WQtb6vIYyo4SYAlevcj8v1KWjxjq1A59CFxZ9uOSd9+xvjTknwB0eF2zQBVFSepd5Y+i7TpWRx4TvfUV6lTsWuA1NafQgH+aFuuX7c/8AJpz6NA/kubzKXLT/AOm3ja4RiKNhaADBz0LshJ3DrN/zeI2cS3zfzK1lfl+kILabQR9f5oMcCYQ/UwHt0z7BWtTC65DwuvYphyrbBssuD3Aez8pGyzXMlo41gG/ut/zW7ZwpjdPlH2VTw/hwfe3bTs0Mj0mVv+StraRisP7UzAusKnqgq9i7svXa3AW9lWXHLzeyzesZo9Mjy8WTuyY+yd2XpTuAN7IavwRvZXHVMh4DzepbHsg30D2Xolfgo7Ktr8GHZaLUEeEwz6BQ76JWyrcLHZA1eHDstFmJeMyzqRTNBWiq2AQr7NarKTsKbSkrT9EXVXkFtLGnbomnaqajSR1G3lcLNgSnZ+iPt+HSpqdCEfa04UDO23Do6KztrNOo7I+i1UBELQKejahTCkjLagsJGiFbUAj6dAKW2tQN4R1IMG5CXI7IqNkCMJOsVZ0a1NvVMqXzJhRONjUqK11ljZZTn2wH6Otrc8TpsEnJ3DR8zomYBjsVmhx+pelzLexZVpiZfVMtY4HZznDQehxP+aiGJ3Y3Pg8LuLY+JpbJPQCST7DqlccHr081KNVv8THtx9QvZatkLZ5qCjQo1YgvtXDUwnE6DgjbZOt+aq76ZpnzSAXVHnTSAHWDlzjg6QD7LrWoSe2jPxt8niHCmTcUh3cF9B1KjaLKb3nSA0DV0bMCT2Hqsjd8I4a6s2s+pFRsH8Fuhrz6gg/cAKz4pzLSuaNSgwtGtukEmI2In1UZWskoyfCKjcYtI3tjcBzRlcruyvIuB8Turar4TXTEwx+WxE+U9Arl3xEe2oWVGNBgH5oj0yEnpZuNx5BZo3zwegmphQF8tcsjfc4TRY/TAdsS9jZxPUqqZzWYqQ+m0dS6prExgDww6Sslpcm7o180K7NnWqjSFXcuw6/vSNtNL75lefcU5praW6XyC4wQC3pnfPVb74YUCaFSo4yXuAn+H/dbSxPHD9jKM1KXBpalBCVrVW9QKGoFzqFmzkUNS2QVxbK+rsVdXC1jAzcigr26r69ur64pqsrNXRGCMpSZQ3FsqyvbrQVlX3DFoo0TZQ1qCCq0VdVqaArMWqRm2V3griKhcVCD6L2zCsKTOygo0x2RtELnaNB7KaNosUFMKShV1HynAOSVKVhZaWphG/pICrYjcH/fqETRa6BO3tn3KuhWHC8Pb6qeld+uUI3J3jrgKYUYM9piB6/+CpaRVhXjatnRG6n8RsCT9UPSoyBjt75PX7ohtu4k5gDbrKTQE9CsCNj7oLivGxS8sSY1aR8x6hojMkSfp7I0NAyJH0n3nssnzFxVtvcOcBLgGiDODpB26hY5HSLhywj9ENd/iXE0aADWvpvP4jjJLGuqanHSY6xBwEbxvmW40+Dw+2FWk0Q7wtL9J7NDDLDB7DdYXi3MwrVNcHSAQWOe8eI0/vFp3B2GwxvsacccqM/snOptExpcQc/MTG5PVKCNXGzYU6N08033NCpRaxwJe8fMBnS6TOYAz3C0fEebvkbTqFxAg0TppsbGdRiC4RAiQPcLziw5wrtkVHeI0ggtqS4QfrOPdDcY4gX+URpgRscHP36ISqXXY5RbL+7414ziHCkZMQ9lIN9XaxkffooK3KweA+hUOrPlAdUZjfS8ZAwdwsnpiETb3L2EEOP3P2Q4NcplKzR2NzWpPaa9N4cwjTLTBn1PpP3RXMlo19RtZmz2N98Hqqmlxao4AOM4xJJ/I+61fB7bxqcCkahbMAU3v/NpEbLfTZ3BuD6ZzZ8dqyn4/Ti2tWd2hxj0EAfmUAyyijjcu6+g6Lf21lqdTa6zNSMBoFVvlG4nYBWt5asY3/2qQyTJc6B65C9JZVy6OSjy+tw0vdSptbkRMd3H/Zeo8KpC0ospgzAzHc5JWbsb8Ou2ltCnT/ZDBJAJ6kkkkz2hbAVMw5vpqAn8ui5Mz3P6NYcD28S21FP/AFg3A6qGrQa44xjGyhq2s/zJBAWHjiabmF1KjTvhCVrIHIKGrUjnSS49QewQYuXNAny9o29keP4DcdubB04KBuKJRruIGQDBntuoXXLXbYVJNCspLiiqy4p5WguWTsqe4YmwRVV6ar69NXFVqArtVpiKs00kT4SSLFQbTpopjQhafqi6ZUsY+7fppPO4DXGNsR3QnBb0OboESNgZ1RB+hy4/ZWjAIysjxLg1W2calOX0T+5ipT+3QHr6ZhVBJ8Es11vdbu6ZmPKWESdL9w2Q532B2Mqwp1MHfU0ScHaMnJx9eywdlzUxxh2fmlw8roiBGI6/l9Dore/a6pTDKjSRAiYOxcYaILsmIGPrKpxYrL6jeFriSQQdRwI0gDUQTPqem3tCsGVSIMSBuY0jOYPZwk/b70NS97tGrVlrnA6gZAIOuevVsHt1D3XUEyXMDcSWtawiQYzqEZcN8T1wpodl7TvZOdP+pBgg9j8v3RNOv0Bx0gjIdk4H02ndUVK7eakFusdC0jVEQAWNY7EGZwc9sI39N6GWOHyscMjOSAPEj7RkYU7R2XdEktJGxnbvt37rFc6Wc1PEMS4APjIa4YgxjIA+xWgN+MaXEBuTnIJEkOZUENMR8rJKy3P3ELl9ENolxpZc4N8VxAnBeXtaN/3Wwoli3qioz2uzL1mAdUI/3VKeI1OuUw8Rf2VR00l7m/5ES7ClY8ddln/1keyd+sXdAU3p5C88S/cRO/tKTXDGVnTePPQpNr1Jwj8Z/JPnRq7eu0H7BbXljijWiadwaVQ4gSQczBHVeT2wdMmT6dPrGy1PDK8R5AP4hH/eDn6rPxeOVp2KU96PZuXm3LqjHsr2+k6g4QNR+kSrDmrhF5WouY24aAY8rWaZA/eeT36YXlfDONGk9v7MEEBwc0esOaS0+xBW3fzW2oQDVe0gSGbPMj9nMkd/MJ7dFtGTSoxa5MJUZcWlQVCS5zScEBoEbnJlaGw+IdKppDxpwAcH6nJ7yqzmHwKobrNR7zIJLgwg+rSJj1k526LLPtGs+RwOBMZiRnIEkbjZRy+yl9Hqllxam+Sx+CASMAEYO8SOqNZdS2BsDg9Np0z1K8oseI1GEQTEx2B69/botDa8ZeS0mNJyWh2kYBMHYn5R9C49UqGayrc4J6g74g/NOOowgLirs4iBJkRl0aQIj1dH0QTOJiYJdgl2RAmW5yd/KMd3gKN11IaTjYkZI0gFsf3RO5/uEg9U0IJuSGuIaTtqB7TE4I90LWqRnA04BJOJnv7HChddCQSRMGN5IGQCD3JYP8UbbCPvhmD0yJ6TAeZwPmEnbczlUSWDLsEx9J6SoLpkrJ3XGqlao1lDzOcQXEbNAdMk9P8APZampUMZ364Q+BgFdira7VZVyq+s5IYHpSUiSYEtBFMPZAUXQi6b1TRJYW6NYZVbRcjqT4SSCys4nyRb15cAabz+0zqe5acFZ+85NvaWKZFZmIEiRGZ0vwDgbLd06iNpuO60UmiTyxvHLqhLarKjGkg+ZriIBkiHeUgjCsbTnpheC+mGxALqYptLoET56byIG2V6YBIggEHocqtueS7Kr81BgPdksP8A2wlvj7odFRS5htnFumrAMkh2l0noIMtxvhv0VnSv6LwNNw2BgMa4UZkf3g2fbQZ9VWXPwjt3EmnVq0+2Q4D7ifzQlX4UXIzSu5I21BzcdMglFx+R19GoZal7PMKZotEBkikzHQ6GtfVyZgAAp9WwLmjXTPhiIpy6jSf/AAUQ51Sr/iAG+ywx+HnFKbvK5j//ALCf/wBbKCtwLjNI/JUJA+ZjmuP3mU1XygNrxLkqk9vi3bfDqOH4drSET2B0jWTHSVR0/hUx9XS5xY458ClFQsHeo8u0t9pKp6HFuM0Z00qwPV3hl7iO2oz26JtLnbidIuhtZuo+eaRJI7anCQnT9hBth8KnVq1VgrNY2n+/Go+2kn7pvB/he+rVqtD4ZTHzAbnsJQLviVctDm6ID/nlvmd0ySE+w+KdagwspgAOkklrdUnqCBhFS+A4H2vIDn+MS4/h9Np98J9vyYBb+JBzPU432gKG3+KL203s0NJeZc5wBlE0fim1tsKPh6jJlxENE5+UOk/dTtn8FWi4dyfToig9lJzi8DyHU8Px7b+uERT5f8sjS3HmpEmRns4brL1fiO00tDqTHuHyugj2y4kiBGykvPik9+l2lusY1AaT2kZ/JJwkwTRoKXDTkTqYMOB04O/ynf8ArdDjhOhh0kFs6tgQJ/uEYHqMrOXfxHe/MQdsNaMdyTPriF2t8QKjmBrWOJgQ4ANyOsNGT9fop8ch2i6/VAYfMS6P3Ze0Y20xjpsU6nw2dw4tE7f5gnG/RZ5vHr6oZpUqvrDC4Hr+6PzlSsp8UdnwapJIMuAG2wg4AT2P3YWX/wCijBa35YAydj0IO+wwCo6tRrHdPyETO437fVUv/CfE6jtbqYnHzuZiOuDKJb8Pr53z1qbQTkAuP1gABKl/ZB/oNfxWm0HTnGzWOnMyTAifMfr3Q9xzO0atUgDYbjM/s5MAd/TA6F2/wzx+Nc1HHswBo+pMkq0s+R7Ol/ytfrUJf+W35Kd0F72OmY93MNeu/TQ11HHLmsaQNRmZcHGG56xlGW3Jt1VH49QUWRGlsOcRMwdMDeFvKdvTptAptawDo0Bo+wUNWsm5/CFt+St4Py9StGkU5LnfM9xyft0U1WoVI64Q9Sqptvljogq1JQFZymruQdVyYiNJRSUkwGU3Imm4pJLUgLpPRlGokkpEwym9GUSkkmAa2opWPK6koZSJdZjG6mp1nei4koGG0XuKPpMPVJJS0US+EFxtEdRKSSgo7+gUzksafcBRP4bSMzSYfdoSSSthQN/w1bHehS/6Gf6Id/LVsD/YUs/3Gf6JJI3P5CkTDgVt/wDDSj+Bn+ioLTl19N1HUyi5rY8SG09VT8EgydEn8Ukn0DIiDPEkKbQ9qJ+KcHc534NOiBAEODfNqI1OjRggAxB6j1CRs7hrWNApCDJczS2QNI0AOaRnzOMzggTIlJJNTfQbSTidCvINItB0AEAgND9Q1Oa1wIOCY1dhludVe2pdFzssABhoc2C5oL/M7E5hgwRiTAwUkk1LjoRwm6GfKYbtLYLofmQ0EQTTMbQ13dR0fGDWCo4EhwLnNJywNkD3LoB9J7wOpJ39CBHuuJ+dnzRt+x+//F6bLhfXLTJYTqERgaAckzOSCehiPVJJJS+htALnXOAC0GCSSARPmhoIEEfLOJx0lMqOr927742gwSCN5gmPokktN30QwWqax8SSG6mkMAOWnYGYj1Q1WpW1YIjIG37zYO37oO/r3EJJNSHRDXfVA6HvGTlx+WfTv0HdDPdUJGwEM1bZO74j/ZcSVKX0TQ7Ukkk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5370" name="Picture 10" descr="http://klebarkwielki.pl/uploads/images/artyk/po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820915"/>
            <a:ext cx="2736304" cy="18333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71470" y="-71462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23528" y="1916832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b="1" dirty="0" smtClean="0">
                <a:solidFill>
                  <a:srgbClr val="FF0000"/>
                </a:solidFill>
              </a:rPr>
              <a:t>Katarzyna odczuwa łaskę powołania do życia zakonnego.</a:t>
            </a:r>
            <a:endParaRPr lang="hu-HU" sz="3600" dirty="0" smtClean="0">
              <a:solidFill>
                <a:srgbClr val="FF0000"/>
              </a:solidFill>
            </a:endParaRPr>
          </a:p>
          <a:p>
            <a:pPr algn="just"/>
            <a:r>
              <a:rPr lang="hu-HU" sz="3600" dirty="0" smtClean="0">
                <a:solidFill>
                  <a:srgbClr val="FF0000"/>
                </a:solidFill>
              </a:rPr>
              <a:t>Sen: jakby sama będąc w kościele widzi starszego kapłana, który przy okazji słów </a:t>
            </a:r>
            <a:r>
              <a:rPr lang="hu-HU" sz="3600" i="1" dirty="0" smtClean="0">
                <a:solidFill>
                  <a:srgbClr val="FF0000"/>
                </a:solidFill>
              </a:rPr>
              <a:t>Dominus vobiscum </a:t>
            </a:r>
            <a:r>
              <a:rPr lang="hu-HU" sz="3600" dirty="0" smtClean="0">
                <a:solidFill>
                  <a:srgbClr val="FF0000"/>
                </a:solidFill>
              </a:rPr>
              <a:t>jakby pokazywał, żeby się przybliżyła.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2.gstatic.com/images?q=tbn:ANd9GcQmhQb7PdQacCOROmrdhIiZw2CxSU2J1JWctPxb31a2HHNq-EDUt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3" y="2132856"/>
            <a:ext cx="2273193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1168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71470" y="-71462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1916832"/>
            <a:ext cx="5749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>
                <a:solidFill>
                  <a:srgbClr val="FF0000"/>
                </a:solidFill>
              </a:rPr>
              <a:t>Kiedyś idąc z kościoła do chorej przyjaciółki, spotkała owego księdza:</a:t>
            </a:r>
            <a:endParaRPr lang="hu-HU" sz="3600" dirty="0" smtClean="0">
              <a:solidFill>
                <a:srgbClr val="FF0000"/>
              </a:solidFill>
            </a:endParaRPr>
          </a:p>
          <a:p>
            <a:pPr algn="just"/>
            <a:r>
              <a:rPr lang="hu-HU" sz="3600" b="1" i="1" dirty="0" smtClean="0">
                <a:solidFill>
                  <a:srgbClr val="FF0000"/>
                </a:solidFill>
              </a:rPr>
              <a:t>Moja córko, jest piękną sprawą odwiedzanie chorych. Teraz uciekasz przede mną, ale pewnego dnia z radością przyjdziesz do mnie. Nie zapomnij o tym.</a:t>
            </a:r>
            <a:endParaRPr lang="hu-HU" sz="3600" b="1" i="1" dirty="0">
              <a:solidFill>
                <a:srgbClr val="FF0000"/>
              </a:solidFill>
            </a:endParaRPr>
          </a:p>
        </p:txBody>
      </p:sp>
      <p:pic>
        <p:nvPicPr>
          <p:cNvPr id="9" name="Kép 8" descr="09_2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916832"/>
            <a:ext cx="2583272" cy="343926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084168" y="515719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Św. Wincenty a Paulo</a:t>
            </a:r>
            <a:endParaRPr lang="hu-HU" sz="2400" dirty="0"/>
          </a:p>
        </p:txBody>
      </p:sp>
    </p:spTree>
  </p:cSld>
  <p:clrMapOvr>
    <a:masterClrMapping/>
  </p:clrMapOvr>
  <p:transition advTm="1446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71470" y="-142900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79512" y="191683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600" dirty="0" smtClean="0">
                <a:solidFill>
                  <a:srgbClr val="FF0000"/>
                </a:solidFill>
              </a:rPr>
              <a:t>Ojciec próbuje ją zniechęcić do życia zakonnego </a:t>
            </a:r>
            <a:endParaRPr lang="hu-HU" sz="3600" dirty="0" smtClean="0">
              <a:solidFill>
                <a:srgbClr val="FF0000"/>
              </a:solidFill>
            </a:endParaRPr>
          </a:p>
        </p:txBody>
      </p:sp>
      <p:pic>
        <p:nvPicPr>
          <p:cNvPr id="18434" name="Picture 2" descr="http://t1.gstatic.com/images?q=tbn:ANd9GcTwGPVslq-VXZs9vU7ICBATGGSJO1GE0xzt5v1b9h7A82N_hVy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3"/>
            <a:ext cx="3096344" cy="4816535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323528" y="344170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Styczeń 1830 r. </a:t>
            </a:r>
            <a:r>
              <a:rPr lang="hu-HU" sz="3600" dirty="0" smtClean="0">
                <a:solidFill>
                  <a:srgbClr val="002060"/>
                </a:solidFill>
              </a:rPr>
              <a:t>– </a:t>
            </a:r>
            <a:r>
              <a:rPr lang="hu-HU" sz="3600" dirty="0" smtClean="0">
                <a:solidFill>
                  <a:srgbClr val="002060"/>
                </a:solidFill>
              </a:rPr>
              <a:t>Châtillon-les-Dombes – </a:t>
            </a:r>
            <a:r>
              <a:rPr lang="hu-HU" sz="3600" dirty="0" smtClean="0">
                <a:solidFill>
                  <a:srgbClr val="002060"/>
                </a:solidFill>
              </a:rPr>
              <a:t>postulat</a:t>
            </a:r>
            <a:endParaRPr lang="hu-HU" sz="3600" dirty="0" smtClean="0">
              <a:solidFill>
                <a:srgbClr val="002060"/>
              </a:solidFill>
            </a:endParaRPr>
          </a:p>
          <a:p>
            <a:r>
              <a:rPr lang="hu-HU" sz="3600" b="1" dirty="0" smtClean="0">
                <a:solidFill>
                  <a:srgbClr val="002060"/>
                </a:solidFill>
              </a:rPr>
              <a:t>Kwiecień 1830 r. –</a:t>
            </a:r>
            <a:r>
              <a:rPr lang="hu-HU" sz="3600" dirty="0" smtClean="0">
                <a:solidFill>
                  <a:srgbClr val="002060"/>
                </a:solidFill>
              </a:rPr>
              <a:t> Paryż, </a:t>
            </a:r>
            <a:r>
              <a:rPr lang="hu-HU" sz="3600" dirty="0" smtClean="0">
                <a:solidFill>
                  <a:srgbClr val="002060"/>
                </a:solidFill>
              </a:rPr>
              <a:t>rue du Bac 140. – </a:t>
            </a:r>
            <a:r>
              <a:rPr lang="hu-HU" sz="3600" dirty="0" smtClean="0">
                <a:solidFill>
                  <a:srgbClr val="002060"/>
                </a:solidFill>
              </a:rPr>
              <a:t>seminarium (nowicjat)</a:t>
            </a:r>
            <a:endParaRPr lang="hu-HU" sz="36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42908" y="-142900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23528" y="1844824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Nadzwyczajne doświadczenia mistyczne:</a:t>
            </a:r>
            <a:endParaRPr lang="hu-HU" sz="3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3600" dirty="0" smtClean="0">
                <a:solidFill>
                  <a:srgbClr val="002060"/>
                </a:solidFill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</a:rPr>
              <a:t>25 kwietnia – 2 maja 1830 r. </a:t>
            </a:r>
            <a:r>
              <a:rPr lang="hu-HU" sz="3600" dirty="0" smtClean="0">
                <a:solidFill>
                  <a:srgbClr val="002060"/>
                </a:solidFill>
              </a:rPr>
              <a:t>– widzenie serca św. Wincentego a Paulo i Jezusa obecnego w Eucharystii</a:t>
            </a:r>
            <a:endParaRPr lang="hu-HU" sz="36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3600" b="1" dirty="0">
                <a:solidFill>
                  <a:srgbClr val="002060"/>
                </a:solidFill>
              </a:rPr>
              <a:t> </a:t>
            </a:r>
            <a:r>
              <a:rPr lang="hu-HU" sz="3600" b="1" dirty="0" smtClean="0">
                <a:solidFill>
                  <a:srgbClr val="002060"/>
                </a:solidFill>
              </a:rPr>
              <a:t>18 lipca 1830 r. </a:t>
            </a:r>
            <a:r>
              <a:rPr lang="hu-HU" sz="3600" b="1" u="sng" dirty="0" smtClean="0">
                <a:solidFill>
                  <a:srgbClr val="002060"/>
                </a:solidFill>
              </a:rPr>
              <a:t>27 listopada 1830 r., </a:t>
            </a:r>
            <a:r>
              <a:rPr lang="hu-HU" sz="3600" b="1" dirty="0" smtClean="0">
                <a:solidFill>
                  <a:srgbClr val="002060"/>
                </a:solidFill>
              </a:rPr>
              <a:t>8 grudnia 1830 r. </a:t>
            </a:r>
            <a:r>
              <a:rPr lang="hu-HU" sz="3600" b="1" dirty="0" smtClean="0">
                <a:solidFill>
                  <a:srgbClr val="002060"/>
                </a:solidFill>
              </a:rPr>
              <a:t>– </a:t>
            </a:r>
            <a:r>
              <a:rPr lang="hu-HU" sz="3600" dirty="0" smtClean="0">
                <a:solidFill>
                  <a:srgbClr val="002060"/>
                </a:solidFill>
              </a:rPr>
              <a:t>objawienia Matki Bożej</a:t>
            </a:r>
            <a:endParaRPr lang="hu-H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246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-142908" y="-142900"/>
            <a:ext cx="9354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Św. Katarzyna Labouré</a:t>
            </a:r>
          </a:p>
          <a:p>
            <a:pPr algn="ctr"/>
            <a:r>
              <a:rPr lang="hu-H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pośredniczka orędzia Maryi</a:t>
            </a:r>
          </a:p>
        </p:txBody>
      </p:sp>
      <p:sp>
        <p:nvSpPr>
          <p:cNvPr id="1026" name="AutoShape 2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data:image/jpeg;base64,/9j/4AAQSkZJRgABAQAAAQABAAD/2wCEAAkGBhQSERUUExQUFRQVFxkYFxcXFxcYGBkXGh4XGBkYGBQXHSYgGBkkGhYYHy8gJCcpLCwsHx4xNTAqNSYrLCkBCQoKDgwOGg8PGiokHSQsKSwsLCwsKiwsLCwsLCwsLCwsLCwsLCwsLCwsKSwsLCwsKiwsLCwsLCwsLCwvLywpLP/AABEIAOkA2QMBIgACEQEDEQH/xAAbAAACAwEBAQAAAAAAAAAAAAAAAwIEBQEGB//EAEIQAAIBAwIEBAQDBgMGBgMAAAECEQADIRIxBAVBURMiYXEGMoGRI0KhFBVSYrHwwdHhBzNykrLxFjRDgqLiJFOT/8QAGQEAAgMBAAAAAAAAAAAAAAAAAAECAwQF/8QALBEAAgICAgAFBAEEAwAAAAAAAAECEQMhEjEEE0FR8GFxgbEiUpHR8RRCof/aAAwDAQACEQMRAD8A+t0UUjibxWIG/XGPpua0mRuh00gHU0jYCJ6EnP1iueBOWJb9B9tvvTqwZvEqS4xNWLA01KRyKK7WdzAEXbTgMVUXA2kFssBpwPY1iSs1vRoRRFeVscvvKUOlz/5ZHE9E8JmffMMrg+9XOA4Azw5ZDjx9ZP8AxApPrkxU3BL1I8jfiuV5rhuDItWQ1tiwuIbg8Np0w8yfz9K2OUW2W1DAjzuVDGSELEopydh9qUo0NOy7RFdpNy5MqDLHEDpPU9qUYOTpCnJQVsbw/wAi+wpN7mdtGKs0MACRB2aQP6VZArO47ka3X1lmBxtGwBEexkH6Cu279DmpLpjzzNBpkt5gSPK2QBqJ27Zrq8zQsFBJYwQArHBCsOnZl+9L/dQ0ouo+QOBAAw66DIHUDPvVb9zqjqyGGxA0qRgIpY9vkB9yai20rY9DE5nbYnS2WwuCCYDZEjur5/lpC80tFfmIAYIQJLm4cgSMziAf6dWWORqmkq7AqQdgcgMs52kOcDE5qD/DiHJZiTMnqSdefQg3CcdhWDz1bfuaHguvpYcBzO2EkuZMsS2o9AwE7EhGXA70/i7eoeICIVSYdWKiJM6ZEN7jtFVv3VbtKA1wxONQU+YoLckQZ8g2OMmp2rY8ltCXtgnVG28gattIONAPbtVMnb5IvjHjFRNNDIEiDAx2Pau12iqSw5RXaKAOUV2igDlFdooGTpd+wHEH6dwe4PQ0yiu8clq9MQOEEQZOIz29P7NLQOo82QNz1j0AHpPerD3QNzH9/pSrbuQDgSJgqfsc1Rl8tKpkocuX8OznEXYRjPQwR3jEV5rguZXmVNTMGL2NWfyEDaOrHUWJ9BXozaOYVAYPmEjf0jenqsYGB0H97VhlwgtO2a485vapHk7HMr+mGd5FtWL9dDvaltvmVS49Kt/vD8QL4txbYN4avEmSBbKaXHzDLQDJ3GYr0VAqvmvYu4nmuH466dOtmF7VYAt7AoyqXPh7blzPQjpilcFzG8RZUu+GtM7dWS7o0qT1Am4PoKu3/iB7bOzovgpde1KlvEBW1406T5SMMIkdDmncR8RorlAlwlSqkwulSzIiSSwMFrijAMZ2p39Bfkv8TcIHlImRgyT9AMzT7VnSTmSdzEbY2ry3CfFPDv4TIzK18KZGkqJYWydLMGYeISuxOCYAzVm38YJCuUvaGXUSUTE2/GVTFwkE24bt5gN5A2YHCKpd/YxZebdyWvv8/R6Ou1j3PiiyL4s+bWW0H5cHW1sYLaiCyMJUGIzFaly6BjM9hv8Abt67VrtFR25cA3/v7VRHFnVsWbIiYAETiY9OlT4oXGgALB3E7HEEtmRvIFVX4W48A6gRjUdJUAfw9WJ9frWaebHJU3r8k/Ly2ml+vn/hdts8jUUA/hGTP/Ee1PFU15RbxIJIM6iYaZJmVjOdxQvDvbBFvRoGVUzjuoMxE5np61zpNM6EVxRLihpZbnQeVv8AhYjI9dUfQmrQFUb/ABOsBQCD4igqYmFKsSIMQJGf+1WeI4xLca2CztPWN8DsPtSpjHUUi5xyLGpgNQkdZHcRMjIrl3j7atpZ1DYwT3wPbOKVMdliiktxqBipZQyrqYTkL3I7Vw8dbCC4XXQYhpwZ2g0UFj6KVc4pFYKWAZgSoO5C5JHsKi3HWwAS6wULgzgoIJYemR96KAfRXAa7SGTqFy6FEsQB3NRv3wo7/Ydup23FIN2SJnM6VGfckjH+FduU1H7+xye9DEJJ1dNgOsd/rTBSmVyuNIMdZOfX+zUWvHYiGO3YnvI6e9c/JhyyfJo1wy44qrJjiFOxnvAnapLdB9+xwftU7KQoHYVy5ZDRImDj+lX/APEjXbKl4ifsiLXQDE/oT/Sq544z5ULCYBGJOx+b1qwzJbyYWaUb1sHVIwYwdjkZUbHBz6VKHhIrvZDJ4mXVpfPr/gqJy2yzG54Eu86iR/EuhtzElRpJG4rtvldhBAtBQSDsTJDBwScydSg56irL8yUTAY79IwNUmT08hqNnmOtgACBJz6Q3ToZH61N+DVepBeM2lab+wkcltyGFtUIMzmZAUAlVMGNC7zsMVDiPhvh4VvCH4a6QB+ZdDWgjD8w0OR3jrWvS7231H9RFTjjjDoc5Se2xC/CliIgqQGAKMykFtR1CD5mDMzAtMEk1X4Xlo4NUTXcdAir4lw6nLAuZuEDcggA+kdqi/F3Q1+3pvFv2hGQ6H0eCWsBtNweWAPEOmehxWXy+7xoNq06XDbdUDl9ZJ1KFugsEbRpAkedck/NtWOVy02bIpR2j0Nq+GkQQREhhBg7GO3+vY0yf7/vpSOC+G1sWrdrhz4aW00ANNzElvmJnct12NZHHcFrYu3kkBSWRoBAuIfOREEvgz02NZnj3otUje1UT/f8AfvWY3K2z/u4ItyIMfhszQRABBBj/ADpZ5KxB8yyRpPlIxptKSAOv4f61Cl7krZO3KMrMrL84d8FTJJGxmNR3IEdadx/COzq6RIR0iY+fSZBg5BXbqDVXguQ6GBLAgK6gARAedf8A8jNXeX3PIBPlB0oTA1KPljvj+lSfuhL6ld+BuarLSGZLZVocpLHQZwMjynEVDmPKnuOzAjSVtqVJIDhWZmVoyAQRBHWtL9oX+Jf+Yevr6H7HtXF4tCYDoTMQGWZ7RO+D9jS5PsdIzON5Kz3WcEANoU9zbE+IPcyI+tcbkztatWiQAgbVGZlWVQAennNai8WhwHQmJgMu2QcT7139pWJ1LHfUI6jefQ/Y0cmHFGTxnJ7lxbRJUPbtsAcx4k2yD7EIwPvTr3KdVqwhj8Lww3YqqgOPUGBWgOJQxDqdW0MDJ9M5+lNFHJhxQUUUVAkdZAdwMbVFLABJHX9Pb65plFd45NIKi7gCSQANyelV+YKSg0z8wkCcrscAgned6rngGPmmDiAT0hIEZAghjGd6kkn2yqeSSdKNjW5mvrvE9OoknaJH1pnA8QzrLAA42nMgHr7kVzh+XqoEgEiMnOe47ZJpgvK0rMbr2zH5Sd4HWm+PSIx56c3+CF/h2LBlIHlKmRO5BkeuIz6dqy7/ABvDKzK7v5S4ZtDhNQLuy+Jp0lhrOAZx6GL3NbF9rbjhnRL2ldBugm2DMNqAE7dupFUeI+HrjC5Za/8AhPqcoLQktcJZwWJJa3rJIWAcwTAg1+Y74os8qL/k12aSPa8sNbOoHT5lOoCZ058wEmY260WeY2WLBXQlD5oIEYBJ9oYZ2rH4j4OVrhcXCFZixWGgEvcuKFCuFibpmVaR7moP8GqW0i4iLhlAtKCGVLVoAmfPbPhiUgTJExFJyfbJqMV0eg/a0idawRIOoQRuCDOQQD9j2rlm4l06QykYJhhqIOxABkDrPtWS/wAEDzTeAVg5ceGPmYcUCQS3lQftR8uflGcmu8i5Qf2kXrfhHhgt3w3TS2vxTa/On5QbZwRjAkxjPLNa0XLD/UepAoAroorKagqtzKyXtOoEkqQB69MmrNFAGJxIulDpR1gEknSDgEwsE5JjPaesVYt7DM4Gep9Y9d60iJrOv8s0CbMLH5PyGJ2H5W2yMd6g4a0ST9ylxlk3SyAkBU6Ejzvq0kx0Gn9aj4gvRpIUowaCJIKyCNM7CYmpOHDBzauKpBVohmP8MohJwScjNSQkXAXR0EBUkCM+YiQTmFUAHtFQppDtFW5yKQRrwY/LsA1xx1/ifPcCOtdu8lLCNcEO1xSAfKza8gE4gv0rVopc2PijFX4cABAeFgwI2nxPWP8A1O043yabd5JqmXHmMtC9ZZhGcCXOK1aKOcg4oy7fJipEOd8kgEkSjewPk0zG0dRNagoopNt9jSoKKKKiMnRRUDdHTOYEZk9q7xybJ0VwW3P5QPc7e4AriWHY58ozMGT2HTrv7VDnH3HT9mSqN0GDET0mi9w+gyCSuxBMx/MPvBHt2qJvjv8AXMT6nanGSkrRGWtS0cEjSxjUDmNoJAI+uP0q7e4ZWIJExP6x/kKz34gEGPQ5wCJ6Hrsa1LbyARsRI9qoz2qaLcHGVrvr5+hDcCOhYfWf+qa4vAjdvMekgQPYd/WrVYXxhz5+Eso9tVZnvW7XmFxgNc+bTaBZojYCqVkm9WX+VBbo23QEEEAgggg5BBwRHavI8X8KlLoPDoluzaXhhbRVAPlvXXui22seGSrCSQZnrVPg/wDaS7XhZuWUtv8AszOylzrF9Ue6E8MgMENpQ0kAjVG4NQ5X/tDvvAazb1kpABu2pD8PxPEARfUEeawF15UhjHymopNE2y+L/MFQnTdZtMRHDz4xS5qKZA/Zw/haSfN80yK7bTmD3HVmuW08R/Mvg/LF/wAPw9SmFIFkGQTPUCaOX8+4jieDv+VU4i2QDbVLquAVDhWtXdLAnIlWIYZBnaf+z+1xi2mXjPnB6KwXJZpUudTYYA4UDSAAYJpiPS8AXNpDcw+hde3zQNW2Pmmn0UVAmITj7ZJAdCQ/hkBhIuRq0EThtPm07xmnT715bivhK54jXbVxFd7l12kNDard1bJMGQ6G5BI3WeoFK4H4QvLBa4oKMDbhmbQPEFwxhQTplflj6E06QrPXmlcVw4uKVOx+4O4I9QYNeU4L4evJc4dflUGbxtvcKMtsWihl2EXGu2ySAsFWaZPmPoeScxe/a13LNyw2ph4dyNUKYDY6Hcf9jQ0FiRwF4R50aQZ1AiD006dxG8108PdXELcHeQn3Xbvn+zqVk875+vDm0pt3Ha84troWVVjs1w/kScT/AJVDin6ErYWb0yCCpWAwMYMA4IwcEU2l2LWkZMk5Y92O5/T7QOlMrO6vRYgooopDCiiigCdVuP4cNbZZKyGEgwfMrLg9DDHNWai6A7/37HpXeOQ1aPGNxlzhGtcPZvMbdq3b0ozIXebpDLDKxvtoEBVZYxtII0m+MrwuqhtWxqDMBqIlZugQxzK+FLQhHnG0S3oU4lwIAmJyWie2ADON9qsWuMB7qfXHbrselZMkHd0aMU4pJX/cwvhzn9zibhD+Ho8EMAoOX8S6j5JYMsKmxIk75r0ioAIAAHauK85BkfepVQ2aEl2Rt2guAABn9cmpUUUhpUFK4jhUfTrVW0sHWROl1+Vh2I702ikBTucnssCDatnU5uGVGXI0Fz3bSdM9sbVE8jsTJs2iQFHyDZVdFHsEuOo9GI61eop2FGfwPLeH4S2RaS1YtzLQFRZwASfYAZ9BV4MO49PrtXnOL4s8RfIXh7jjhLsMt0BEuF0Ol7LP5XK+sfNIqmfhvifDOgqhDI9q3rm3a/Eu3CAsAEjVbE+kDFSr3FZ69XB2IO4wZyNxXZrxfC8o45PCClgquWI8QDBZCwcaiGka2BljLH5asDlHGp4YFx3hrZbVeJBOlBcLGQ2nUGIAkZ+UzhUFmtz/AJncsqvhpqJJ1HQ9zSAJnwrXnIJgSJ0yCQcCqXD/ABkpBLWnxryrWypVPDXUHZlgM10AAidyYra4/ldu8ALiBtJlZkEHYwQQRIwY3GM0o8jsQw8JIbeBH8G0Rp/3aHEZUGi0Bj3/AI2TQClq4WKqwDaVmbgtsqyZZhnbAMSRM0678ZW1Dlrd4C1q8UwnkdVdtBh8sRbJBEjKyc4u/wDhrhoI8C3pIK6Y8sEkny7Tk53yRtUl+HeHx+DbwpXImVOoEGfmnU+TJ8zdzJoNlTi/ilVd7SpcZ0OmQq6dbMEQZcTqZhGRgGSN6jw11Xt22XXqusWcuAH/AAjBB0mANYAABgTVq58NWPDa2iC2GABZQNWG1ySwMnVmTmZMzmkW+XpY8C0ny27dyJ3MsmTHqzHt+lKTVOgS2W6Xd4hVKgmCx0r6nOP0qZMAnOBJ6/0rHu8Ql4qxDws6WQ6grAq3m0/K+BjO5+mZKy1svjmdvHm3AIABMgyZwNsGheZWyQNW5IyGGQVUzIxDMoqknBWjClnU+WAw0mFnSFLLjc5BmmJwlp3w0tbdjgj5mZLhx21LFOkFsuWeNRzCsCdIbr8p2P6inVlcPw9q0+GfUmDhiIKrAMCOg9Zq5+8U7n/lf/Kk17An7l2iiiu4csKXdRd2AxJ9sZ/SmUUA1ZU4cOFXS40jYDAgEwJgmeh+taXC3y4mIyR16EiRiq4EVV4gKCoO0k6ZMHfAG0yZiq8mNTFCTxL6ff8A2a165pUnsCftXl+F+OwU1XLTKwtozorIzBmmANRUFCg1hpEgxE4rb5lyk3rllvFvWxaYsURoS6CCNF1fzL1j3+kb/wAPWHjVZQwqoDkEImoKsqQYAdhHYsNjWHR0NlFvjBNWlbd1vMgBhAp1HhwSJefKOJtnIHUDaoWPjqw8FVuQWVQYtxDZVi2uADB8vz/y1pryGwAFFpQBEbyI8MiGmZBs2s/yL2pY+GuHiPCWJmJaPRYn5P5Pl9KNBs1KKKKiMKKKKACiKKKACsz4i41rXDu6sEYFPMYOkF0VmhsYVic4rTrPvcjtNxK8SVJvJba2p1GNDGSNMwT6xTQMwD8Tuj6dRvoHcLcQJ+Iq/suPKNLMGv3ElYErG4JDeG+L7jtAt2mUeGXdLjMpFxrajwzo8xXxMzHy+uPSXeEVtOpQdDBl9GGxj0rt1lRSxgKoJONhuTAp2hFbmnGtbCaRln0yVJAwdwM/36Gqd1blwqWITSDGgyZMSSSMCBtnedwKVxHMgbsuGGkSq6cqpkF2HQnzD0G8Foric6tnbUcMcL/DqJ3PZSfaqpN9ImkvUd+7k66mjbU7NHsZmfXenW7QUQoAA6DFVX5qg3D/ACh/lGxIA64ywH/Y0NzZASDqBETI6kKYkHeHX77mqqkyWhvMGUWnLDUoUyN5xtHqcVX/AGKVXQfMEXS4j5gCJPcGRI9DXeN4+0NaOT5dIaJ/McZHaRJ6UjhuKEgWixGRpedJMBvK5mGAM5wZNNJ0Bf4W0wksQWaCYmMAAATn60+azla6H6EsrMVJ8qwVCgQNyCZzv7VP9ov/AP6k/wD6f/Wk0FmjRRRXcOWFFFFABSipJ6YIK/TuKbRQDVlqxd1KD3/T0plZdy/4ZBE5OcEr7kbj3E+1XOE4nWsxGY3nbf8AWsWTE479DTjzKT4vssUUUVQXhRRUTcAIEiTMCcmN4HWJFAEqKjbuBhKkEdwZH3HtUqACiiigAooooAKzuZ3S02hjUvnPUK0iAD+Ywd8CtE1h3pucQQFbSCFfJUELqzMfzCAN89qAJcRwSXDLAmAREmBIIJjvDETS7XKLazC7z1PVdB/+P+dP4/hkttbZVVfMVYgACGBiSBvqCgEnr602qZJx9SxUyo/K0OqdXmCqRqMEL8uPTH696WvAWbhYg6j8rMGMn5YBI6eRf7NP49yFhT5mIA9ciRPTyznpUDaNskoNSkAFcAjSIBEmIgbd/ekm/cCvxnAW1z4ZdmJ/MQWMavMf/YKhbtWbagoYbRKAlmA8oUMRmBCgFjirVu74rKR8ihX9ywJAnsAZ+oqythRMKo1fNAAnffvufvRdaYUVeD4YHS8vInDNMHKtJOdxMT6xV2o2bIUaVEAdKnUW7YydFFFd05QVyqnMLTNAWfzEwesQs5GMk/Sq4a8GA2BgCYPRgW+kA/UCpqNrspll4uuLNSiqPFJcJYLIBETjYiCe+qTP09augVFqiyMrbVHLikggGCa7ywkgsQRJ69Y6/XFdpVu6UM/+mTHXGYn0zVWRXGkST4zUn8+pp0UUVzzoBXnU45+Ivi5YtH/8a5esOL2qzqLC0dds6W1pjfE16KiKadAzyV34RvMCTeJeXg+LeAAKjQIBjD+baqnNOR8SgdvNdBdiUS7em4T4xR20ibWnXbGlZUlRMAAj3FcinyFR4m38K8WRcLXCxdEEeOV1QbTaSfCbTpCMu51SZiZHsOBtMtpFcguqKGImCwABI1ZiZ3zS+Z8f4KatJYllRVBAl3YIo1HAEnft9qzrHxdZ0/iEI3nkKfFWE0ywuIIg60A1BSSQImjbDo3KwuZc6Rrnh2nZ7nD3bRv27YZnVGDEalAyDjAmmj4s4bH4kYLGUcBQBdJDErCtFm75Tnyn0lC/EvDi6QFIZlBZ/DZTqDaFS5KypkiNePMsb0JA2UL3OeJe7cRJFq2y6nS0r3At0B0XwjMOkMrAiYZWirvJb/FtdHjiEZbkroUBSvgaCGEnzar25O3pJt8o+ILN+BbMMyC4VIPUJq80QxXUqmCYwK1QKbYilzW7pt7KQxhiwLKFIMkqOmO4FZ9vhCVAN1mWBGmFlcR5gSTPcEVuxWPwo0lkBlUIVT12XymN4mJ/71TPqyyPZK1wiqZAMxEkkwOwJ2FOpTcSobST5ipYD+UQCfuRUeG45Lk6DOkwcEQeoyN6p32TCzwaq7MJlt+3U4HuSfqafVVOZWzbNwOCgwWzAMgdu5FOvcQqkBjBYkCepAJj7Amh2GhlFQs3g6hlMqwkHuO9TpDJ0UUV3jklLmCuYCzs2RO+NOQRHU9qUj3gflMdcSRJzE/Ng/pkVo0RU1KlVFTxXLlbMx+IvBhjBwJAydgZB26nO1aY+9EV2k3foOEHG9t/cK6LGuxp/iU/dpP+NLuGAfY/0ptmwzWilzEqVOkkGCIwehycis+ZtJP6l8EpSp+zH8NOkahBgSPWmzXiDx1zgXThrbM9iwLCk3NNy6y3GYMS5uhy3YLbYbDABi6fjUgH8FSQj3G03QQECWnXzactN5AR0gmSInI1bs1rSo9VRXkLXxyVdluW18ruGZGJRVDXkSG0w3+5Mk6SJ2kECxwvxurAarYVi5SNf5vEsWsagCf/ADCnbp6ilxY7PT1C7eVRLEKMZJAGTAyfUgVmfD3PxxaOwXTocpGoNJWJIj8hOVP5lhtjVzmnAC/ZuWmwHUrPYkYYeoMEe1IZHjrNu8jqzYQgsVfSUZdNwHUplGHlaqC/CXDlXkO/ig6nZ2Zmnwjqmd/wbZEYGnEDFYt/4R4loJe3qYO10gsAXueKLgClTKaXtgZBhMziHcL8I3vEPi3A1suCwDMNaAsQpVQIgaViSCBUvyRNZfhPh9OnQSCIMs2cXhOPS/c2jf0FL/8ADnD+IAWuNcjUwa8xZwGBDXFnzAMFAJEYA2wcu58LcSUILqWi3Lm7dm4q+FqtMpBULKN5skz/ADNO3yz4fS2bd11DcSlkWTeMlik6tM4kT6TR+QKr/BHD+Hctr4iLcTwyUuFWVZUnS24JKCZn9TW5w9kIqqJIUACSSYAAyTucb0yio2SozecKfKZbQDDAFhvsxKmYEHHrS+HKlRojSMCNsY/rWqxjpPoN/pWNwGU1EyXOs7YLZgQB7fQmqsnRKJF+EJvrckQLbJHWSyNPt5TSl4FxavKGGq411lOYGvAn1G9aFcJqu2SaRkfuRhavWlYQ+grOII0BpgbeQVa5lwbXrJU6VYkEQSQIO4MT8sj6mrIvj1jvpMf0qSXAcgg+xmptTW2iEZQekyQUDbA6DsOldooqotJ0VyaK7xyTtFcrtABRRRQBC6JEdyB9yP8ACtEVRtiXX0k/aB/U1dFZPEPaRowLt/PmxTcGhcOUQuMB9I1Adg0SN6E4NACAiAGZAUAHV80gDr1706is5oK68vtjTFu2NIIWEUaQdwuMA+lcTl1oRFq2NJlYRRBwJEDBgDbsKs1T5vfdLNx7ejUis3nBKkKNRGCN470AWktBdgB7ADbA29BFSrzvD/FMQLqEksE1oAELnQdCqzlsLcB1HBgxXH+LgHuDwmZUDN5SoIS2St121EDDAQBJM+lOmKz0cUV5698Y21BIt3Gg5jTAGriLZZiT5VB4ZzJx5kzkxb5R8RJxFx0RLg0TDMvlcBmtkq23zKR670Uws1oork12ojCovcAiSBJgSYknYZ61Ksv4h5MOJtpbOwuK5IJDDTMMhGzhirA9xTQGil0GYIJG8EH0yPcEVnty90/3ZUruEaRE9FcTj0Ix3rCtfD3FiNTK8uxcW7r2QWZ+IYXJUSI8RGKd530gGC2+P4VLrKo4m67qFQ3SAZZy90avlhCvlEfLtgS+HLRHlx2bauwuaG0fLq8s+XMQ09xnYbGpEamjosE+/Qf4/asUc2a2XW5l9a62TGrUqkss7KoKrG+QMVYHPVQhfDI1fzA5PhlZMZJD/cetWY8KjLkyrJkclxRtVB7QOcg9xv8A61ncPzwXCQiyQzD51A0rpOqY6htverHB8wFwkRGNQMzK6nTPbKbetbLT0Z6YyGXJIYeggx9yD+lL/eVv+IfY1crkVTLw2OW/0TWWcen/AH2I8EDaV9v8tq6UP8R+w/yqYrtc5ZZpUmbfKg/QSbBz5mztJwD7dfapF37KfX/69fvTKKmvEZF6kX4eD60LF1huJHcb/wDL/kaLnFQJCsxGYAyf+aKZQasXi5pbIPwy9GHLeLRySGBY/lyCAJxB6zM1o1jXrT61dGA0giCJmTJE9JgCdxGN6tW+aAQHVkJxOCk9PP29SB6xUfM5u2TUOCpF+iiKyfiLmFy0trwp1PdCYTxGjRcfyoWWT5B12mmkM1qzuL5MLl+3eL3ALaXE8IN+E4uCCbifmI6Vh2PjS4Cbdyw3iroRoJUeKxsrElSij8ZTh2OGEdTO/wDGumS1uAC8abiuSLZuIwYQPDJa3I3kScEEU6aFZu3OSWGLFrVsl10MSoyuMH7D7DsK4eRcOQo8G1CEFRoWARMHb1NY9r4wOohrSgW2AusLwZV1M6AodA1ibZmdED1EUrh/jcuMWflJ8T8QgKoNgSuq2GZovrgqow2dizpho0uN5bwaFRctWQb90BZQee7FxxmNyPEOcHU38VR4Li+G1O3Di1rd3V2AiXtkhx0LENMgY6+tQ+JuVHidKB/D8Mm4rASRc03EQwcQpYNHWI2rGHwTBt6bkKhBAKZw2s+YETPWQc561fDHatmeeTdI9J+3HPntnBMkgQMiYH5QQcmqr8+CKqFtV1sAgEAk6QpUwQZNy2Bn8wrEf4GGyXFRdFtdKpAJt+DGrzRpPgZC6ZDGSYBptv4MAVR4rYCiQMgg2iSCWMZt4zifSreEX6FW/wCpm1Y+JbXjWrDNN68HKaVYqRb+aWEqCB61p8WGKHQwVokMV1RH8sia8/8AD/w+OGtlCwckgyAREKiYBJiQknb9KfzLk/jG0fFur4NzxFCsQCwBEPPzrnY/feq5YbdosjlpU9mbY+NHSyr3VW4SqEspCHW9pb4HhZi0FPzlpkHEZpTfFv4tzyK+nXBLhMWXvpchoIM+ACqQJkywAJrdHLULamS2x06ZKKx0/wAIJHyfy7Uw8DbgDw7cAggaFgESQQIgEEkj3PerI4+PRBz5dozOVcyXiLjTZC4LqxYMzAXDall0DSdVoGJOANjitP8AYrcRoSO2keh/qAaaLYGwH2Hv/rUqsSI2JPBoYlFMREqOmB9pMVNLKiSABJkwNz3J+p+9SmkcQ0iQCQAxmDEgbz6GPvQRbpDtYmOsT9MgH7g/apUNSv2pP4l+4p0Fpdna7XK7XBOsFIv8ciEBmgkTEE42nygwJIycU+s7mnAu5UppVgDD6mVlJI6LhlPVTUlV7Blm9zC2jaWYBsGDPUwMxAkiN6m/FoHCFgHYEhepA3/pVS9yoPdLsZUog0gkSUZmGoDcSQYpXFcrdrvihgCGt6RGNKyWkxMnW22NqdRFbLt3j7ahyzgC3hznyzBz9CKktxXDAEMNmHuAfrIINUb3KmYXxI/FdGE9lCAg++k0zlHLjZDgkEFvL3CABVB9QoAopUGx44FRlfKwyGEk47ycj02qZ8WQfEUwZ81sGDEYgiNzTorlCk0FIpJyi3rNwqvisSTcUaHInUAWGSAQIBJ2HYQgWFsg2wiMt0OWb/dvJmSbiiST4hziJrU1Ui9aVyoIBC5yAc7D+k01NicUT5BwdkWQLSAKSSQYY6pJknrmSPfYVa/dqKrC1btoSCBFtYnoSoAkSFx1iqdzhVYz12MEjUMYaPmGKj+xCNIZwvVA3lx6RK+wIqfmIjxIcrtuqqt+5bu39IFx7YChmBb8o2IWB9DV6qdywF06VVTsDAEb429f0q5XRwz5wTMM48ZNL5Z2ikcRxQQoD+YxPaOp9JgUi1zZCM+XfftJgmNpCkitHF1dFLywTpv58Zeoql+9FmIYZjIIjAJJHQDOfSpjmSdz1/KTtHYfzCO80cJewvNh7otUVVPMUzvI6aTPXYf+0/aj95JnOwnY+n6+YUcZew/Mh7obxLkI5USwVio7sASB9TFefHHXlUFP2h2Zcm7abT4gBbSqBVZNTELqMIoG8gmt61xisQBOfQxsG3jswMVX5rwTXFCqY+YH0lSA30PSoSTROMk+jGu8y4trmjwjDKSoW3cBBZyiamYwwUFXJz1lQINW7XPOJL2lFo6XZNU8PfUIjFQyknqsPLEAfJ3y9eBa3dZwZV1K6YMRCgAlRgyPYVucOhW2obLKoBPcgZOe8GsuW7NGJxplWyPKB2kfbH+FS0DsPtXLIwJ3OT7nJ/WanWszLopcbx62gCwYzPyiYCiWJ9Bj7irVV+M4ZXA1Jrg7ZxuCfbPXFT8U/wALfp/nXCOsJ4rmC22CkOSV1CBIPmRNIz8xa4oA2zUOC5wl0wobqJIESujUszuNaj71PiLIf5rZOCMxsYJGDjKr9hUeH4REMra0kiJGe3dt/KM7mBNGgHcZxYtrqIJEwYjrjqeswAJJOwNVLXPLbMFAeTpzAgK50oxM/Kx29j2p95A5Gq2x0EMpmIMESCGHQ0q3y+2CD4MEGRn2jGrpAgbCMAUaFs5+/wCx1cCGddmMG2wVx5QQILL/AMwrQBqgeWWsnwBnVO2dRDMT5tyVBJ9B2q14hA+Rsdo+wzRoY6lcUjFGCkBiCAT0J602ikBgn4eeRDiFGkb5QM7AH1GpR9Kdb5KwjKCCMDVCwbZlMbnwz2+b3rYoqfNi4owU+HmAA1LiOkThBG2D5W8wzketX+XcE1suWYHWdRjEMdRP0jSPpVy5dA9+3U/SuDh5+bPp0/1q/Hjnl+xTPJGHXZydREbAyT6joO9WK5Xa6GOChGkY5ScnbE3+FV/mEx79CG/qopZ5am8HaNz7T71aoq3k16lTxxbtpFO9wdtVLNMAEkySczPXPzGo2VtgCQVMiNRySDqEZzkjard63qESR6iP6HpVMcoXGSPYADedhtmpp2tsqlBqX8Iolw/B2s6TO4PmnoR3xhj96k3K0M4OTOCeszHpk1PhOE8MEAkyQc+gA/wqxUXJ3pkoYo8f5RQm1wqrEDaYyesT/wBIp1FFRuy1JLSF3kkfqPcZH61NuK/DImXiPMIknG3aY2riuDsZFKvNJgbgySRIH+tVzUauXoNX/wBfXQ5VgRXar8PeMlXidwRgEZ2Hpj70+pppq0CM7m/BPcVQhAgndmXdHUMCvVWYMPbvV+uV0VwzqhVfmPDl7VxFJDMjBSGZYaDB1LkZjarFFAGFxvKL7M5V4B8WPxLiyXnwmgfL4fYfNk9K3Sa5RQ3YkjtZfMeXvcuAjTpAX8zDXmWR8HyFZGN9WdhWpXKLobMTguUXkDTcBY2yobUxJYi2FJDDGko8HM6zirXLuEvIxNy5rXTA7z5fQYw33rRoosKIM5mBv1nYD6da6LE/MSfQYH6Z/Wix8ze4/wClaca6mHFGMU62c7JOUpNEVtgbAD2FSoorSV1QUUUUAFFFFABRRRQAUUUUAFcY4NdooAp8MrBFA0jG4/yIgH605EiucP8AKPr/AFNMrkZss5NqT9TdhxxjFNeyE37Y+aMj6SNyP0mu/t6fximCqtW4M3GNPZXmw3K1r8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2" name="AutoShape 8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4" name="AutoShape 10" descr="data:image/jpeg;base64,/9j/4AAQSkZJRgABAQAAAQABAAD/2wCEAAkGBhQSEBUUEhQWFRUWFR0WGRgYGBwbIBkYGhkYGxgaHBcYHCYeGBsjHhgfIDEiJCcsOCwuGyAxNTAqNycuLCoBCQoKDgwOGg8PGi8lHyQvKSksLy8sKTQsLS8vKSwsLC4sNCwsLCwsLC0sLiwsLywtKSwsLC8sLCwsLCwsLSwsLP/AABEIAOcA2gMBIgACEQEDEQH/xAAbAAACAwEBAQAAAAAAAAAAAAAABQMEBgIBB//EAD8QAAIBAwMCBQMCBAMGBQUAAAECEQADIQQSMQVBBhMiUWEycYFSkRQjQqFigrEVM1NywdEHJEPh8BaisrPx/8QAGwEAAQUBAQAAAAAAAAAAAAAAAAIDBAUGAQf/xAA1EQABBAAEAwYGAQIHAAAAAAABAAIDEQQSITEFE0EiUWFxgZEGFKGx4fDBIzIVFlJiktHS/9oADAMBAAIRAxEAPwD7jRRRQhFFFFCEUUUUIRRRRQhFFFFCEUUUUIRSnqnUXD+Xb9JADMxAODMBR74OT+x7NqzPVLh868RyFUAmAAdpMSfaZ/zfgMTuLWWE9C0OdqvHLt9V26fs23/9YWrvQL4BuWy3BBVCZO3askTkruMfBn7DM6fXarYCLdu8P1JcADRMlcRkjicE8+1/TKz2l84AOB6trRDbYaCp9PJETxUNr3RuzON9N1LdG17aaK9E9fxNpwCfNUhWKkiTlYLDAMxuHFMbV0MJUgjIkGcgwcj2IisJ0/o1pLu+9suK1y4V2qRtRvUAQrHfDzmP/U7VsekXrTWlFjCKAoXIK4wCDkY96sGSMe2woUkZYaV2iiilptFFFFCEUUUUIRRRRQhFFFFCEUUUUIRRRRQhFFFFCEUUUUIRRRRQhFFZjr3iW7a1Pk2UUiLQJZSYe9eKjhhIW3buOQP8PE5VXf8Axe04WRautIYjaBwAp5mJgtwTm2eZEuthe7+0WuWt5WC6sPOu6jy7jhLg24X0n0bDG5Zn0nKkSCpmq97x7c1I2Jbewv0sQdx3LIddy/QoIgHlpBEcVx0zUwRabsPQfdR/SfkDv3HyDMbiGGnjg5gGx17x4pcbha4t6NLbM+y6nc+U6hICniSpUCSYI5Jyat6Xw/bNogXLrB4YlmzM7oKxB9XIYdyDXutv7QoNtnDuLZ2iQoaZZpOEHc/NKtb1HTWrhBUoyBYe2pByLggFMkAIQe2QPtSx4iV+mp8lLEgbuE3veG1Zi3m3gSxbDARJUkD04X0jHxV3p2hNgRbu3BiDOxpgsRlkMAbiIFZpPEVsZF/UAGewcekTyyEgxBwe8U4Ngkf7y79/MP8Apx/alvneys1j0SuZGei03RtZcZ3R2DBQCGIAb1E4hYBGDmB7Zyav6rXpb272C7jA+T+O2ee01jdJrLtq8sFbhZSoLrlQIJHpIBLYloxtGDJqzrdSzOt25tOxlO0YUKHDHPPYGf8ACMVaYd/MjDrVPi8ZFFJk6mtPNbGio7F9XUMjBlPBBkfuKkp9SUUUUUIRRRRQhFFFFCEUUUUIRRRRQhFFFLutam+ig6e2LhkzJGABiAWWZOPqx7GhCparSAapypZSURpViMy6nHBEKuCCMSMkmu9EuzUL6m9StJZidzDaQIJiY3HHZSBip+q2oVb0bXXaGAMgqTDA+8SWB9x8maXVCBadiHOwFwLZIYlQTCkZk8fmoUjnMlHco7yWvvotDSvxC9/yv/LT5o/mAQIcJk2iThfM+ie0kjis83iA22Kj+I3AA+gG6hkbhDXhkx7R/rF/pfiRru5bbK7KELrcUo1vzF3qG2gqxjsIj3qSJmt1KcEgKynibr+ra81g2zstwpBb68OzOVWNwMKFHHqHeYSL1XVRnT5wBBJE+sGe8ekcdnB+K3PinRb9O73DvZSrHsFQOpcKkwBtnmSc5rJ63VXVuKEt712ksfnMAGccScGr7h07JYzlFV9UjMHahUbvUtSRHklZYQwEkLKEyCY3bW/dWHzV/wAP6i615fNTZFtonln9G7tEQWiO0z3qravvb8wppWBZy59f1NgTwYkCaYjUqt+3uIG0MxJMAAqVGfck4HsG9q5xTXByXpp/KcYO0KV/rWmu3BbS2xQF5d1MFVCPGAwJl9vHsZqiG1qIwVdzAnbuZTuG5wCSXAUhVQwBEsx/w03tdQtsYDjtzImeI3Ru47TVmvPmyloylo9QpRCzuq/jjAAUjdu9JVTCEFVJ3cXCuY4DRODLLoy3ghF+AR6VAM4WRuLbiSWEHPBnmmFUeo6zYQC/lqVZiQAWJXb6VBkSdx7HinGudPUTWgWm5HiJpe7YKfRjfcdj/QSigdpCksT3JkD4g+5q/Sa11axZFxWchlaWDEFiWG7EYOMVaXr1gkDzUk9p+Y+3NaKKAxsDaWIxb3Tyuko0dvLopLV675zDT+hgVDOTKzG71Wv6xGJBBnErE1oV8QYH8m5MDd9Ij3glhujPH/WkvTCNj3v1kn7Kkqo/sT92NRafxVp3EhjmI9JMyoaYUExBIzH0tE7TR2jdBbTA4VseHYHHUi91pD1+2foDv7wpG34O6IPxz8Vd0mrW4u5TiYIIIIPsQcg1nbvULa3LdtmAe7u2KZlto3NH2Gamt6hrTF0XfIhkBAkgelgTiex+I/SAUh+qlvw9NsLRUUpt9fGQ9twwEgKCwb2hoAH+aP8ArXtjxBbyLxW03IVmHqXGVMCeYIHB+4JXYUYscNwmtFQabW27k+W6vHO1gY/Y1PXUlFVLnV7K/Vdtj7uvvB7+4/tSLqmq8y66uWKo0C2FYiAoJLBR6pknOANuByedK6Mga3G1hIIESI/+DP2p9kOYbqO+bKdk91nVURWIIdlIGwMJ3MQqg/pyR2qjc8RsM+SQgiSWEgT6iFWZgZicwfiaKaVAAAqjbxgYnmPbntUtOjDjqmjiD0Wit3AwBBBBEgjIIPBB7iuqzmm19y2htooiZVjwqmSVKyCYPAGIPIjMf8dqEDbbgeTuG9fUIABUbSq5iRgQfeZDHJcn+czvTnrY/wDLXefoJx7gYP71WJpaeoXxYZSq3ZQkh2IYyMp6RDZkA47Uu1121esbHusQGnelt2KNP8o7tpi4jFTkTIEj3hYqF1i01I4PqlN1S5rBqA1hd1pUHp3IN7HfJkmYEoYxO05HfxdZroE2bUnn1cE+WJjfkCbmJztXPqxWbpSsrMuudFEwA2wWxuBUFdwjakpmOQYkVBZ6aWKouvvsCNoaHILb94/m7tpO0bYnieCaZAbXTTwKTlKd9UR30t1GA8w2mhUMyYMAbgOY4j3z3rMB8kEEEchlKkTx6WAMGm9vwk4bcdVcJOCYIJQFSF3B5EAMJEH1t75s+I+mBwt2duzDkKCfLJBaJ/TG7ION2CTUrB45mDJ6tOpoG9O7vXWHWlnrjgAkmABJPsBzXvS7BRYcMLmBc3GTu2g+8AQQQBxPbNaKz4bsAq0MxEGWdjJBkErO0wRIxil/VbRt32LfTdIKn/EEVSh+YSR759qocV8TRcTlbDEC1oBOu5NitiRtZ/db/AR8qTtdUg6uXQl2No2yQgS7EZ25k/1FpEe0HtU3T9FdUtvYqBwLdxwOTPoLEKIAMe5PtShOm3wwKtbdllmAuSN5a4zArjAa4In/AISjE0w19nVkKqFGAhiZ2lmWGAb2BZYO3sT+ZbmCgwOb5/v6VYUHdpzSfqmVtTaYuN7giGBdmOMhgGJkgSIxg/EGXdvNy7bCOvli2N0bW9RLGT/SoYz7mRjbNQ6FbgH8wgnkQIPcwYMYwMe1S6W5afS+XcZQkFRkCUDHY32IX8weRSsDGOdm7u5Z34jAjhaWCg40fTXQeiLFtriXCbOnZ1nZBBBaAVDYMZOc/wDemWm0Y2qWtorwJ2gEBsEgGJif9Kp6nw1auMzMbksQWhiJIEDAxxioE8JWhwziI2+o+kDMH9Q3Zz8Cro5T1WGLmEb16flO+jgtakrCuzOoOfSxkT2kmWjtIqy2itkGbaEHmVGeZ7fJ/c1mul9EtaVhvFwhTKvJKwBgOgHpgmQYjAJIPLC7oL5vXbts2/5gtKjbji0h3MPoIly7+rMejnswWi9CvQMHNHJC3l6gADxGnVOdgxgY4+Pt7V1Wf/2XrYn+JBYKYwApYIipI2EgFt7t91AwDUVvpGt3hjfQGFDEZJUPuKybfEPcA/5U4ljXOWP9QUvOe5Q9U6r5F64121cuDnzbJMokEhCoIMKMkSZLSO4WdevohDC1qDuIBLAkhP5hkZOAVmMYIPEVb8u6LK2rzhrl6QzD6V9Hq2DaDGCQDwTk4irfUy/k3PLfy32kh9u7aRmdpw1Q5yxpy1fqV1oJ1S+14jti6LjWr22z9TFAIZlXasswx68/Mfcb1Wx7fFVemaLy7KI0EhRuMcvHqb7kyfzVuprGNY0NAVc95e6ys94gvWbjrbc3N6NuASAcqeDchTg8jIyJEmqegsbVOCCWJMmScwGbJ9RUAmDzWk6hpBctspEyDHwexB7EGDPxSRNBqGWdiqRyGbJMSY2EgCcCT8xjMqJzW7qHM1ztAsza8T3TqbiC1vQP5abQQSd22SxJUAeXdYzB2hCJk0XPGyjaRZcq6hlMiTu3bAQJCk7GkE4IAPMjRG/BCuGQngOIn7Hg/g/9K6S6GEghge4Mg/nvU4OadlFOm4WeXxkpIiy7KXKblKsBD20JO0n9cxz6Gq3d1969pRc0ybXcgrvKmE53ESRJAiOxPaJppY06oIRQo9gI7AdvgAfYAdqkosdAk2EhvdV1IuC2LdjeyllVrsMQpyYnIj27/AmrJvXWH85FQG5aiG3f+qpIJ+IA+SaY3Ao9TbRtB9RjAMT6jwMCq73PNdUQqVG24zAz9LgoBB5Yqc+yn3pt7uybT0IzPaAFfewrEEqpI4JAJH2J4rzVacXFKkkTGRyCCCCCZyCAakr2oC0dBUrnTR9S/wC9BkOxJM/pJ5CHggYzIEgVFq+q7tlkg23usUO4cDY7MUb6XPpgZxIJHamVVNaAWtL73A0e4QFpPwG2n77feq7iLQ3DvkBotaSD6KNJh2OINbK6iAAAcARUOt0SXU2uJEg8kEEcEFSCD9jU9V+oa9LFprt1tqIJYwTA+wBJrx9hdmGS76VvakLB2fCerS0oXd5gLs7h1l7jbiG2748vcdxWRMLI5iHT9Kvn1DUtiRB3YMvIYFpBG7bnI2L3GfpKtIkd6Wv4bsFixQksSxl3jcxkkLugGTyBjtWpw/xJJZ54HoB9bKdZIBv90i6J0C7c8xjfhd5RfSWML7SwAIJKk+okr24qprdHZsu+muu/rRLhKDlUNq0mACysTsG0SDyOSK1vSrPltctpPlJtCj9JIJZFn+kDafjcR2gddR6Ql0TtUXFO5H2glWweeYJAkd49wCPQ8A5ksDZmAjMAe4rM8Rc/EOLXHYmvBYK5ptE2/deuwpwd3YhQpG1Z2gttBPsRkCurHTtO8ImpY3ScwDBdgVdthXHfvAMTNaK308AQNFmIIC2gO+AWZQ4yePftVix0l5LizatkTCtG4zky6SEk9vV8xUzOelqhEcp2B9SEuseFbasG3PPpkBoBKhguOREiM/0rmZJZ6JvJ224JQtCmZKliTBn6hJOeR3nJruzd3DgggwQeQRyD8/8A9EiuNWmA24KUO8MeBAIO74gmf3wRNRnku3ScFjJMNOHE6bHyTWisq3ii6zBlVFUH6ZJ3jInfAKg8iF9iZ+mp18VtjdZHOdr9vgFRLfcgfPtU/wCIYfMWl+2i9FAJF0mHWrhHl7FLXN5Kx7BTvn4I9P8AmEZikWn6tqmVRcsO3mKisoQqQfKR7pjbMMWuLidvljBmnfTtat+5cuKZVYtrggjAZ5ByCSYP/IKYWBN6yB+sn8C28/6gfmnRI0yAUDsmng5S4FGn8Sal0U/wjKzMEhg4ClrfmbmOwwn9BImG+9aSvaKsiQdgq1FFFFJQqvUND5qhdxUblYwqMGCmSpDqwg/EEdiKS3unMtx7dhDtVFYBgQoncNttuGjblCV2yMwcaSlvTulPau3GN93RyWFts7CWJMMSTGYCiAABjvSmuLdklzQ7QpBY1LgM11HVdwAZrflxMD1SxH1GJBPz716NQbrBbZYLBLOEPAiApddp3TMicKfcGtB1jQtdRQu0w4YqxIDAAwCQDw21uP6aRXNTe3sFtr6Y3AsCZOY9JiYznsQe+2nuc4ikRYaMus+ylt9PEgszXCON22AfcBVAn5MkdozSTWvrEuXbtpCybyqWdq+seUkXC0gxvVhzPqXgDLdOsoWtqQyvcLKoKNyi7m9W2AIPJj25BApafR6oaksWQWXus7CZO3ayIoBXGEtNgjLXOcUMduT9VY5AAA0UPBddP6jqLlxfQnlFnG8TlVLbHWWgqwA/JxIMiDpmt1b3z5lk27bEYaCFVQpgbTlmLkScfy8CvdNodWogFFL33uuxYvhrkqqgrgC3C9pIHGTXmh0GtUpvuoFkFwApj0qzkEoPquFx8LtjMwvTXZc103TTU9TCuUVXd4B2qpjMxLmEXgn1EY+4mXR6dpNy4BvIgAGQi/pBgSSRJPfHYCuOkPvTzSI807wPZYASfnaAT8k1eryzjfG5cS5+HZowGtNzXf4JzdePMGOe0+9IV0+uC/7y0TKnIz9EOJAjbvG4COHIkbcya3xFsu3lO1UsIjuzTLBpJCKPZV57kx2JqC742th9ht3A0gZ2AAk2Zk7+wvBj8BvaqmDD4ho7EYN0dQD0B+xH8pJI71YsvrQwDLZKyASC0xuAJMxJ2yeORHzTi5MHbExieJ7SB2pZ0nxEmobaqXFIQOdygbdwVlDEEgMVYNHsfcEBjqbQZGUjcCpBHuCII/NR8RmDw17A0+A/K6PBQ9HzZVpJL+piYy2ASNuNvpxHYCrtVdBe/kIzMMWxuJwAVEPM8QQZ9oqezeVxKkMPcEEYwcivb4WtZG1rdgBVbLOOJLiSu6i1GqRAC7KoJgFiBJgmM94BP4NS1U1/S0vBRcBIUkxJAMqVMxyCrEfk06ElUbmlcvce0UuBmkrO0ghEWA2QfpGDHPNZrr/Ubg3272y0kAkGGOxiYllaFYxxBiRk805teFLYuhGtFrQTd5pumd+8wnl+wWPVP9I75pL4vs2W1boxncEdl9QhyHUSRjKoDzyPeKquKHlwF7Cdxdb1etWnsHg4X4gOc2zv6+6g3j3o3Uqv9Ns71Q22O6SWBMCM+o7uTuMe9djpVjdsiTBIWThcKf8ATv7ntWE5cXe7/iP/AEtbbvD3/Cc9LcrqFdQxAVjc2/8ADAHqOQCqkg/E49jr9E5e/bFv6l9bEgwEMgg/4j2GDInhSKT+A+mE3TcQlbdtRbMGQ8AgJzEKCDxzGea3djTKghFVR7KAP7CtTwzD1Cxxvrv56KuxE2papKKKKuVBRRRRQhFFFFCEVk4vb2W4qecjSbq+kXbZH8vco4Y5B527JH1CtLrbDPbZVdrbEQHUKSp9wHBX9xVTq2j9PmL9aLn/ABqMlT89x7H4JnoS2EBwJWXXR61RtW9abBhnDEnPp3ACPpABiMkmO1XOn2tQCPOe2wgztBBn07cxx9U/ce2WCmRI75r2nS61PDVQt3rl5QUi2p5JIZxBgjbG1WkEZJiDg13c0Dtg3mKnkbVBI7gMoBWe55jiDmvbA23nUcOvmfZhCt+/pP3DVF1NdRvU2CoVVJIaPWxZQF91AG4yOcD5FDPNMJSzNS4fFCMdOwWHe0wO2FdyhG0BZEkqQSRPG05MiLWj1vmSNrIR/S4AMGdrYJwYPyIIIBpE/U9Ut8Wm8ne4dkQschYM4/bkRM+qIphde4qLcuBA63Ap2ztNtnVSTJMYO/nG32mszj+Dxua6RhGbfQ6fp+64Cmhtg8gcR+Pavdg9hXtFY20tebRMxn3r2ilvUur+WwRF3Nt3GTtUCSBJAMkkHAHY8YlTGOeaC4o9RoDetanT7toc8xPougb1iRkw45wGBqpb8IsqlV1LgGcAQPXcLvgNJncwkndkEsStcabqt62XJVbu8zg+XtIUCIIaVxzM579rtnxGWuKptMqkhSxIkMxgQFkFZgTIy3GDXrvCeJwDCxROkGYBorx26qlnhfncQNN1QfwxfBtxfd/WpuMXdfSqohAUMRJ9bzmSQMD1Dl/Cl8sF/iXK7GDPvYNva3s3KgMdg0HlmZpEbTq6K0OcqJmKUdK6E1q5ua89wAEKrFvTud2blzuwwGQYCj7V881RS7dvNeDF2vKL24KAjL5ZFnOSg2IsCZkZMmvrVfP/ABJ0q1/GXsA79lxsnDgCBzE4D4/UZ5zS8ZNQZy4iiNq7/Tbp4qw4cf6tVuFlv4TSAyb0kHzMspPCXJwsnFufsW96b+H/AAha1l421uspt2tpcBScLs4EQ8XDJbvODFc3ekWACTbX3PI7N8wMMR+a+meFfClvSJIH8xgdxkkLuMlVBOBP7x9gKbAH5h9tLiBvdV6V9laTnlitLKZdK6Tb06BLQIUACCxIECMKTC+8KAJk1doorRquRRRRQhFFFFCEUUUUIRRRRQhZzrLWtM6AXLdo3JhLh22zETDhSLZyMHB7CTNQNrLm/YLWQAW3OogHgLt3ScHnbjM5p114gadybS3oGEYEgyYkgKxgAyYBMTis6eo2LaC8gFqz5RZlEEA22CegJIJMgY+oeXFMTyPY05N/yn4nm6vRcnqS/wAUit/LcoV2sQS24lk2lCRP8p+SJAMAxTIapd23cJ9uO04nnGccVn9UmnbUXFvFrd25bVpc2xsS2GO1CCYBAubhmQLk4qonRNDJ26g9h9aSN3lAcrOfIXn2NVkjRK7M67obBP5itfiotXqURZuEAcZzM9gBlj8AVnel2dDZcvb1E7vV/vfSqoQ0SkSoF9BDkyPL5q31rqCFbVxCLi+YVG1lyxUgKJOZOMccnAJDceGDpWss0TV1S6X00leabqrpOy0xt/0qzqGXGQBJGyYgFpGcRAqQ9VvntaX8M8/mVj+/4rLj+MW1bCLuuLa9RuMCGuGC3D8CCo/5hwAZmGo1sGbduRMRGfWQpjf2Xa0ewbuQBe/5X4bnL3R2T3k/YEbqHznJ5retXgnCiSAWQElVJywUg7v+nMGIqtaZSNwbduj1Fi0+2STjPH3pTc1WtgHylnkAEYPlt6W9XG/aJByCeCM1nskhzeBDOwti2gBxcecAzDGCzROPsKoeN/DuGw0Ylw3ZFgEanfrqb+tJxkpJorR146BhBEisub1nDHU6kR6iZaDgcmNpGJ9vWOzLXgu2GMDUXm9LzuYgKBbaWggYz27ke1ZYYBw1s6f7Snc63vhvUl7b+ougcqjE7pAADDccsA+4SZ4InFTarxHp7blHuqrCARDYJAIkgQMEHnE1820esuW1AR7luYJVXZRMAHCmJxH4rhszOZkmcyTySTyT816hBEY42sLroVZ3Ky0mLDjYCZdf6k1zV3HV2AVjbQqxWAnpaCpESwJ+cVU/2s+4m5uuMQAGxkKICsYxEn1GZzyea6rAgV7SMThI8THy5NtDom4cbJBIZGeO6vabW3Hu2109tmub1YAjurBowciRlpgCTNajxP46vLeuWbG1AjbfMwxOASACCoyY7nBGDxikuFTKkqYiQSDB5Eg8VyBTWFwEWFblZtvqpE/E5ZhrofDZfSvAXXr2oF4Xm37CpDQBhgwKwoAxsn/NWsr5H4PF3+MtmyCcjzPbyyfUW7cTHzEd6+uU5IKKnYSQyRAlFFFFNqWiiiihCKKKKEIooooQisk/Q7aeZZdPRdZiMmGBYuFU8qVmYmRErgenW1j9dqSNReYgOJFtkPDIgBAH6WBZmB92M9iImLLQwZjWu6Ww0V3qPD9i4xZ03MRG4s8wJjO6e5/c+9c2vDmnUALbjaZEM0g+WLfO6foUD8e9S6XqSbvLLywMKSCN4KhkIYiGJRlJA+au1TOfIw5ST7lTRlIsJSfDmlQbvLChIadzALtzP1QAAP2FKP4m2LmYtLLFEfBbzDua4SxksxXjtmRJNNNfqDcuNb4tpAb/ABsQGgnsoBEjuTnAhuSgmYExExmDyJ9qfw+NdBIHuGbzJTMlHQJZq9G5uC5bdv6VKboXaG3EgQfUY2z7E1WRNYJlrJxgQxM47mAe/t2zV9E8twgypBYDMpG0Rn+kzj2yOOLFbbCzsniEjNiop3S7RnUnb5nlgH6oBkYPGYOYH2zg4rvQL6M5aTvPu4O1j9vTj2EDtVrU6gIjM3AE45PsB7knA+TVfRqQGkFZdiAYwCx9iRnnnvWV+L3N+WY3Nrm2vcUda8O/pfinYd0evzIhPK2c53b59uNsf3qPqmlNyy6LG5hj9wYntMR+at0V5yyQscHDcUfZSSARRWKV5/eCDyCOQR2IrxroBAJAJ4BPP2HemPUtLcfUXCtpiPSAcANCjO5iB8f5RSHW9LL3SWJR0G3aQDtMMQ2Gg5ZWB/wD8esYHGxYpje0MxFkAgkLHzYUxONg5e+lI11yBBTLgrtb6rYgmJ5JAjHvNeJ5+J8sZE88f1fn/tUA6LgKLrgDAjsCWxM/pYD/ACg/FS2Omspk3WJHH+pkEmQTn37AirLsgbpolvT7K6bgmJE8RPxP+gmuqVX+kNu3K/LhjPbCAmQc4Qj/ADn2qWz0wqVJuM20jmcgCADmD7zHNcod6RlbW60/hvxM2jdiFDI8bwcHE5U9jBODg445r66rSJHFfCia+n/+HumuJpD5m8TcOxXBG1AABtByASCfzj3MSVo3Vrw+ZxuM7BaeiiimFaoooooQiiiihCKKKKEIrEeZuZm97jn/AO9o/tFbPUXNqMwBJCkwBJMCYA7msH064SgB5CqZAMSRJHqAkjuRgyCOYFZxK8g80tm6igbvKMyVUgjkeWFCPxAjag7ww7gg1eu3rrDazCJyV3KxA7EhsfMc8QKq3engu1wMwdrXljMquSQwTjdP+lUbHQXRQqam4AoMYHeeZMmCZ57CqvMH6l1HyPunbI2Te3bCiAIH/wAmuqTJ0O6qhV1TgAR9I9xHLewj9z3NMtJZZVhnLmSZPsTxycDj/wB8lt7WjUOv3/lcUeuUr/MXJUQR+pSRgZHqHb7x3xI0qdrqUaJho49wVJBH5x3iRUumtG7dCLO1CGuNGBBVlQH9RwT7L7Ein+p0Nu5HmIrwZG5Q0H8ir/hmLkgjyu1b0USaUNdSxbOLt1SpDLbBMgyN7RERiVUHPbePc1W6l0y7ccMl3ZtV1HOC6hQ2P6hn+0d5ddedbeoyVUNbWJIElS4IE+wI/tXXTOmLqA7EnaPSjKf6v6nHZowomRhxWbxvzGL4k5w000sWAK/P1UhsjREHFZ7/AGTqDE6hswGiR3cvtOdpysYwFPvUB6ZqS5AvPtKH1h8B2LfSnO0BgBnBtqeCZn6nua6bTyPLEXACQGYnE+6bQGg9rgmo7e9cI+1QSwAUcnkGf6ZzAjJOeIVFw7Fujz9mz0LRpvrp+QeqgzcVgilMbr06+2iudM0F1GJu3TcEQoz3IJkHkgyAZ4MdqT9X1YuXsARbBQH9RJXd+AVgfk17r+qXLhKn0AekhSfUYBJJwdpnA+8zOKYEcVacI4TJHL81iKzVoB08TWm3371Gx2PZIzlxbdSvaKKK1KpUV7pdPvfbuKyJXAIIH1c5DZ+0e9d6TRtdOJVMy0ckGIWfzmDEU60+hRDKqATick/uZNSoIC7tHZWGGwxPacNE48G9O02827tpGceu27+pm9xBEAryI7HgQa39fLLsQZiBnPx96+h9B07W9NbVzJC+0QOVXP6RCz3iouNgEbswO/RXLAAKATCiiioCcRRRRQhFFFFCEUUUUIVHrrxpbx4/lNH3KkD+9ZO8SBCiTMD2HyfgewrR+JrsWlX9bqPwvrP/AOEfmkFUnEndtre5OsWZ0mt1wi21sF1tKxJ2nczPbDHcGCiAbmP8CkcxXpva8SwtqSV+ncsbtiARNzA3K3EfWCZIM6WuLt0KpZiFUZJJgAfc1F+YF/2N9j/2u14pCb2uUki2jCWMEieboEfzMCBbMe5fim1y8y2huJNwjaNiEkvtJwi7j2J/FdprQxi2r3P+RGI/LQFH714NR5d602om0hLlFIBLMltnLOVJCKACQuSSBMcU42N8zgMleQTbpGtG60XTNMEtIFUriSCSTuOW3MclpJkmrVJR4vseULhJAbbAO0N6kS5JXd6QqOGaY2jmpeo+JbNg2xd3L5g3DH0jdbUls4AN1ZicSeATVry3XVKsIJKabRM9+J+8T/oP2r2qTdaswYuoxUSQrAmN23gH9Qj71IepW8Q6tLbPSQcxOYOMZrmV3cuUVnPGGkC3bdwcupRvnb6lP92H7e1Iq2vU9Da1aQHG5PUrIQSpIIyJgg8Qf7EAj57c6oqN5d2VuDDKRG05kHMYAk9ogiQRUqKyKVLj4HZ84G6i6nbCsH4DYb7gek/kCPwtUzqVBjcJ+/H39vz70x/21Z/4g/Y/3xj81wOq2AdgjbHYDbBkxHefaMz3qW0vAqlHY5wFFpVMXQRMiPeaC+AQTEiSsExOSB3q0mrRbXmKge4GS0pOdxLKqQSZ+kgng49oNQPeViAyPaul9p2w6liU3Y3Zg3FmIgk5IBqxGGJbmaVcDB6BzTfXVO+mKgtKEO5RIBOO5nECIMiIxVqkGg6zatpCrdM7WMhZ/mFVXggZOMexPzVmz4jtsqlVc7iAB6ZkrvIjdiAf+01ZM0aAVaDbVNLikgwYMYPsex/Br6N0vqS3raup5GVJEgjDAx7HFfJeo9fFuNqliVc5BXKrKrBAMliojtuFR2/EVsnCOWEmVAEhYllbdPcRmfUKi4rDc+iDRCWDS+0lq9r574Ysvqb9q8CzbNrtcZixClTtUFiTLA8dgSTBIn6FVJNFynZbtOA2iiiimV1FFFFCEUUVR6t1E2U3C21z/l4XEy3JC/IBiuE0LQlHiO7uvqv6EJ/LkR/ZP70uqO1f3y+5XLHczKQQSfaOwEAfAFSVmMTJzJC5PgUEAVa6H0y21q3de2puMfNDFRuG4kp6ufSpAH2FVak6O/l39gnZcUkKOFZTJMf0ghgMdwO5y7g3APo9UxiASywn9UepdFtagRdXcII5IiVdCRBwdrsJHv8AAq9Se919kuXFaxcKqYVkUtu9KkmCAAJbbgnINW7A6+yq0X0Xl/wfpnJLWzJmYuOPqDKcBo4dh8AxVi50K3LsihGdDbJAxtZtz+niWkyeTiZgUr1nVU1FrZf0uoKm4uArDhiyEsCpH0gnsCYk1c1Hiu1bsm7dW5bUGIZYYwu5iFJwFEkkwMfaXDzetpR0Frv/AOlrHoIUyjKwyTOy2bazumQFP7knkk1UXwJpQCArQUKfV2ZEQkezRbGe8mZmul8Z2SAdl3PbYOPeQ0fiZzxzCfxF1RdQ9vZv2qrzIKglikQJk4DAz2aMya60y3uVGfimMaXZgfUKfWa9NNcddIELOvrfdIRx6UAVRtJA5B7BQcAQjOnXuATkkkAkkzJJjJMmfua9ZgozAGB7DJgD9zFSJbJIVQSzGAAMk+wH/wA96eApUc+IkxDq9h+7qBtGhIJRZBkYHOR+eTUd+0o+lFLkekBAcgY7YAxk8YrW9K/8OwLLl2KXXLOAGlVY8Fv1meQDHYe5gteB7y3Cz7bg8to23GWG2gqsQMbxzMnEwJUusontHRWEXC5S8Zz2fr5dVntUhs2QLSz61BMboDMA9zaOSASf/YVVvdQvK5223dQYkrz9LEgBQSdpZRxlcxup3ptHcYQUci2Fa6SGtkICN5CkbpIDEAAz2qtq9RsDlNzKSRa3rtLNBKoSsqW+2YEwK0LZ482QfhX2WgqOo193bb22yGuESQCwRd6D1enB2sTnGDXN7X3EYAqGAtks5VgDcD21H0qdogtGMgTwJqS11W4edPcnJ47AxknvgnHaPeubnVruNth/mQfcg8d8ftFSEL2z1K477fIIG8jc25RtG+WnbyQqwJyX+Jpx0vpJuFbNlV9K98KijGTBPwB3/BI96RpW1FxEHoJG5pg7BB5XcNxJAGD7ntW+6P0hNPbCqAWj1OFALHJkx8kxJMVAxWLEfZbv9kprbUPQuhjTK3qLM8FjwMTEL25+TxnAhpSrqfWDav2kABDEBuZG51RY/JJ/FNaz/NEjna2QdfOgfsQnstAIooopS4iiiihCKKKKELNdV6VeN5nS2pQKqgKQGKgHgGBIJOCeAsZkBW10Btrelv0t6T8QDyPkVuah1WlW4pVxIIg/+xGQfkVAnwLZTmuilB1LHMwAkmAMknsKvdE0B/3z4ZlhVj6EJnPfe0An2gDsSernhS625TdTbOCULMVwfVDKJ7GPae8C22s2ErcB3jsqs24disA4Pt2OPkxoMI+MlzhqmsQ4kU1WaKrDqdr/AIig+zHaf2aDPb4o03nG2j7VcOgaFO0rImPUYYZ5kfapYYSoQY49FZrKeNfDL6kFkII8vYy8HaG3HaYIO76SDE4zWks61WO2YfuhwwI5BH/b7iRmo+qvcFlzaXdc2+kTH5HuQMgdyIkTNdaSx1jdIc2xTl8it2kvu7LfeZAJgAYYQFIj+qycezH9UktdHO1gb8ZEEMSdqq6wZb5Bke0dgavW+g2lhdjqUIYo29TwoBKOAchBnvB5zXKeHLIEeogggy3YqqsJjMhR+081a8wdD9As+6QNJbZHmAuNB0NdRfFo6l0AMs4UtLM0W9uSAQYzwArHEGvovQ/CFjT3Jt3yWIBX1AvG5mcAkmUbGImFGcYQ+D/CNm8b4c3I9J+s5LfxIJPvi62D75nvs+n+FLFm8LqKd4BWSScMEnnvKT93c/1GuOeCKv6BaLARt5TXgb9U4oooqOrFFL+sdDtalVW6Cdjh1I5VgCJE44JphRQDWoQsdr/Bjpt8hjckwRcIEAzDbgMgYBEEnn4Ne14R1BdlLIgVQQ0MwcksIGV2kbZIz9Qrc0VKGLmArMk5Qk/SvDNrTt5gLM+0qWcjgwTAAAXjsKi1nicEEWFLE8ORCCe+SGaBnAg+/tN4p1DLpztIG47T7lSDIQQZc9hHvWPtdftlFuH022JCM39W0xIUZ2kAkH2EmJFZjjPEcRBTYhZO5OvlXjofZTcNCx+rimd/Us1xHusCEZJIWDtFxWJaDB2xOAMTWzr5rquv2GtXIuDCGZDd9yjkZkggRzBjg19G010OisOGUN+4mmuBTTyNk54N2NSKO1fYBKxbWtIybKWiiitEoSKKKKEIooooQiiiihCKKKKELyK9oooQodVpFuLDiRM8kQfggyPb7EjvWd8Q9Ev4/hDsQiHVXKnkRtnCACZ2lTn7VqKK5QKQ9geKK+Q6a1KbkRtvJKqzAGATuYCJE5n810M8AnE+kFsYz6QcZGfke9fXIqrpul2rbl0torNMsqgEyZOR7kTXVTO4O0m858VlvCtm/p7wW5YcJeA9XOwoGI3bZAmY9UZjnMbOiihW0MQhYGNOgRRRRQnkUUUUIRXIuCYkT7T9u35H7ivSKQXPB6l2bzryy270vGcySYMySD+AKUAOpQmPWzb8l/MkgDdCmGlSII9oMZ4znFYbpuksXLSMgtuASQVyAwPq29gNwmAAJEwK16+GUFwOLl2VMgb/AE4YsAQAJAkCJ4UCs+qFXdZDgMZcKUlyxLjYeIacgkVlviSMiJsjDsaOw/J8h4lT8ERmLSq56Facoi213EhEP6AByPbaoJgcxHet+iAAAYAED7Csr0jOqtjuFZvwBt/eXH961lPfDzD8tzHEkuJ37h+lIxh/qUOiKKKK0KhoooooQiiiihCKKKKEIooooQiiiihCKKKKEIooooQiiiihCKKKKEIooooQiiiihCKWdT6Glzcy+i6RhgcEgQNy8MOBkTHBFFFNyRskbleLHiuhxabC46D0xrW9rkb2YDBkBFGBMD+oseP6vim1FFchiZCwRsFAaBdc4uN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23528" y="184482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002060"/>
                </a:solidFill>
              </a:rPr>
              <a:t>Przyjęcie objawień:</a:t>
            </a:r>
            <a:endParaRPr lang="hu-HU" sz="36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3600" dirty="0" smtClean="0">
                <a:solidFill>
                  <a:srgbClr val="002060"/>
                </a:solidFill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mówi o nich spowiednikowi – ks. Janowi Aladel</a:t>
            </a:r>
            <a:endParaRPr lang="hu-HU" sz="36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3600" dirty="0" smtClean="0">
                <a:solidFill>
                  <a:srgbClr val="002060"/>
                </a:solidFill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nie uważa ich za wyróżnienie: </a:t>
            </a:r>
            <a:r>
              <a:rPr lang="hu-HU" sz="3600" i="1" dirty="0" smtClean="0">
                <a:solidFill>
                  <a:srgbClr val="002060"/>
                </a:solidFill>
              </a:rPr>
              <a:t>Jestem tylko narzędziem. Maryja ukazała się mi nie ze względu na mnie, lecz dla dobra Zgromadzenia i Kościoła</a:t>
            </a:r>
            <a:r>
              <a:rPr lang="hu-HU" sz="3600" dirty="0" smtClean="0">
                <a:solidFill>
                  <a:srgbClr val="002060"/>
                </a:solidFill>
              </a:rPr>
              <a:t>.</a:t>
            </a:r>
            <a:endParaRPr lang="hu-HU" sz="36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sz="3600" dirty="0">
                <a:solidFill>
                  <a:srgbClr val="002060"/>
                </a:solidFill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pokornie służy opiekując się chorymi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2|7.5|3.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3.1|7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3|3.2|2.4|1.7|1.3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6.3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1|5|7.5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810</Words>
  <Application>Microsoft Office PowerPoint</Application>
  <PresentationFormat>Pokaz na ekranie (4:3)</PresentationFormat>
  <Paragraphs>122</Paragraphs>
  <Slides>22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Office-téma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Vincés Család</dc:creator>
  <cp:lastModifiedBy>Kleryk</cp:lastModifiedBy>
  <cp:revision>38</cp:revision>
  <dcterms:created xsi:type="dcterms:W3CDTF">2012-11-13T13:08:26Z</dcterms:created>
  <dcterms:modified xsi:type="dcterms:W3CDTF">2020-05-21T09:36:06Z</dcterms:modified>
</cp:coreProperties>
</file>